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37"/>
  </p:notesMasterIdLst>
  <p:handoutMasterIdLst>
    <p:handoutMasterId r:id="rId38"/>
  </p:handoutMasterIdLst>
  <p:sldIdLst>
    <p:sldId id="277" r:id="rId2"/>
    <p:sldId id="292" r:id="rId3"/>
    <p:sldId id="295" r:id="rId4"/>
    <p:sldId id="294" r:id="rId5"/>
    <p:sldId id="293" r:id="rId6"/>
    <p:sldId id="367" r:id="rId7"/>
    <p:sldId id="368" r:id="rId8"/>
    <p:sldId id="369" r:id="rId9"/>
    <p:sldId id="370" r:id="rId10"/>
    <p:sldId id="386" r:id="rId11"/>
    <p:sldId id="390" r:id="rId12"/>
    <p:sldId id="387" r:id="rId13"/>
    <p:sldId id="393" r:id="rId14"/>
    <p:sldId id="392" r:id="rId15"/>
    <p:sldId id="391" r:id="rId16"/>
    <p:sldId id="360" r:id="rId17"/>
    <p:sldId id="305" r:id="rId18"/>
    <p:sldId id="377" r:id="rId19"/>
    <p:sldId id="395" r:id="rId20"/>
    <p:sldId id="371" r:id="rId21"/>
    <p:sldId id="372" r:id="rId22"/>
    <p:sldId id="374" r:id="rId23"/>
    <p:sldId id="373" r:id="rId24"/>
    <p:sldId id="375" r:id="rId25"/>
    <p:sldId id="376" r:id="rId26"/>
    <p:sldId id="379" r:id="rId27"/>
    <p:sldId id="381" r:id="rId28"/>
    <p:sldId id="385" r:id="rId29"/>
    <p:sldId id="382" r:id="rId30"/>
    <p:sldId id="366" r:id="rId31"/>
    <p:sldId id="290" r:id="rId32"/>
    <p:sldId id="362" r:id="rId33"/>
    <p:sldId id="394" r:id="rId34"/>
    <p:sldId id="353" r:id="rId35"/>
    <p:sldId id="36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CE6CA-5A18-376A-AEE3-9BE531DB595A}" v="1" dt="2025-01-25T19:24:34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wis P.K.D.L.W it21281778" userId="S::it21281778@my.sliit.lk::c2e0841d-280b-4ce5-b199-1999af1ce218" providerId="AD" clId="Web-{E91C61A1-A4C7-FF3C-BE00-25122909B6D0}"/>
    <pc:docChg chg="addSld modSld sldOrd">
      <pc:chgData name="Alwis P.K.D.L.W it21281778" userId="S::it21281778@my.sliit.lk::c2e0841d-280b-4ce5-b199-1999af1ce218" providerId="AD" clId="Web-{E91C61A1-A4C7-FF3C-BE00-25122909B6D0}" dt="2024-12-05T10:31:54.710" v="388"/>
      <pc:docMkLst>
        <pc:docMk/>
      </pc:docMkLst>
      <pc:sldChg chg="ord">
        <pc:chgData name="Alwis P.K.D.L.W it21281778" userId="S::it21281778@my.sliit.lk::c2e0841d-280b-4ce5-b199-1999af1ce218" providerId="AD" clId="Web-{E91C61A1-A4C7-FF3C-BE00-25122909B6D0}" dt="2024-12-05T09:49:46.704" v="89"/>
        <pc:sldMkLst>
          <pc:docMk/>
          <pc:sldMk cId="637347714" sldId="305"/>
        </pc:sldMkLst>
      </pc:sldChg>
      <pc:sldChg chg="ord">
        <pc:chgData name="Alwis P.K.D.L.W it21281778" userId="S::it21281778@my.sliit.lk::c2e0841d-280b-4ce5-b199-1999af1ce218" providerId="AD" clId="Web-{E91C61A1-A4C7-FF3C-BE00-25122909B6D0}" dt="2024-12-05T10:09:42.121" v="123"/>
        <pc:sldMkLst>
          <pc:docMk/>
          <pc:sldMk cId="1123615652" sldId="306"/>
        </pc:sldMkLst>
      </pc:sldChg>
      <pc:sldChg chg="modSp">
        <pc:chgData name="Alwis P.K.D.L.W it21281778" userId="S::it21281778@my.sliit.lk::c2e0841d-280b-4ce5-b199-1999af1ce218" providerId="AD" clId="Web-{E91C61A1-A4C7-FF3C-BE00-25122909B6D0}" dt="2024-12-05T09:46:38.605" v="79"/>
        <pc:sldMkLst>
          <pc:docMk/>
          <pc:sldMk cId="939984956" sldId="353"/>
        </pc:sldMkLst>
        <pc:graphicFrameChg chg="mod modGraphic">
          <ac:chgData name="Alwis P.K.D.L.W it21281778" userId="S::it21281778@my.sliit.lk::c2e0841d-280b-4ce5-b199-1999af1ce218" providerId="AD" clId="Web-{E91C61A1-A4C7-FF3C-BE00-25122909B6D0}" dt="2024-12-05T09:46:38.605" v="79"/>
          <ac:graphicFrameMkLst>
            <pc:docMk/>
            <pc:sldMk cId="939984956" sldId="353"/>
            <ac:graphicFrameMk id="4" creationId="{1CAD5BCE-7578-2D8F-9228-9BD786122519}"/>
          </ac:graphicFrameMkLst>
        </pc:graphicFrameChg>
      </pc:sldChg>
      <pc:sldChg chg="modSp">
        <pc:chgData name="Alwis P.K.D.L.W it21281778" userId="S::it21281778@my.sliit.lk::c2e0841d-280b-4ce5-b199-1999af1ce218" providerId="AD" clId="Web-{E91C61A1-A4C7-FF3C-BE00-25122909B6D0}" dt="2024-12-05T10:31:40.444" v="387" actId="20577"/>
        <pc:sldMkLst>
          <pc:docMk/>
          <pc:sldMk cId="4063733158" sldId="362"/>
        </pc:sldMkLst>
        <pc:spChg chg="mod">
          <ac:chgData name="Alwis P.K.D.L.W it21281778" userId="S::it21281778@my.sliit.lk::c2e0841d-280b-4ce5-b199-1999af1ce218" providerId="AD" clId="Web-{E91C61A1-A4C7-FF3C-BE00-25122909B6D0}" dt="2024-12-05T10:31:40.444" v="387" actId="20577"/>
          <ac:spMkLst>
            <pc:docMk/>
            <pc:sldMk cId="4063733158" sldId="362"/>
            <ac:spMk id="4" creationId="{E23B1C2A-1B03-41A6-2633-9A8EA1ED0AB1}"/>
          </ac:spMkLst>
        </pc:spChg>
      </pc:sldChg>
      <pc:sldChg chg="addSp delSp modSp add mod ord replId setBg setClrOvrMap">
        <pc:chgData name="Alwis P.K.D.L.W it21281778" userId="S::it21281778@my.sliit.lk::c2e0841d-280b-4ce5-b199-1999af1ce218" providerId="AD" clId="Web-{E91C61A1-A4C7-FF3C-BE00-25122909B6D0}" dt="2024-12-05T10:09:23.417" v="122"/>
        <pc:sldMkLst>
          <pc:docMk/>
          <pc:sldMk cId="1071902030" sldId="386"/>
        </pc:sldMkLst>
        <pc:spChg chg="mod">
          <ac:chgData name="Alwis P.K.D.L.W it21281778" userId="S::it21281778@my.sliit.lk::c2e0841d-280b-4ce5-b199-1999af1ce218" providerId="AD" clId="Web-{E91C61A1-A4C7-FF3C-BE00-25122909B6D0}" dt="2024-12-05T09:52:17.239" v="99"/>
          <ac:spMkLst>
            <pc:docMk/>
            <pc:sldMk cId="1071902030" sldId="386"/>
            <ac:spMk id="2" creationId="{D0788D5F-FCE9-9E28-0C56-A7789D88EA70}"/>
          </ac:spMkLst>
        </pc:spChg>
        <pc:spChg chg="mod">
          <ac:chgData name="Alwis P.K.D.L.W it21281778" userId="S::it21281778@my.sliit.lk::c2e0841d-280b-4ce5-b199-1999af1ce218" providerId="AD" clId="Web-{E91C61A1-A4C7-FF3C-BE00-25122909B6D0}" dt="2024-12-05T09:52:17.239" v="99"/>
          <ac:spMkLst>
            <pc:docMk/>
            <pc:sldMk cId="1071902030" sldId="386"/>
            <ac:spMk id="3" creationId="{59A5616B-F309-FD2F-A9BC-E42FF94A2605}"/>
          </ac:spMkLst>
        </pc:spChg>
        <pc:spChg chg="add mod">
          <ac:chgData name="Alwis P.K.D.L.W it21281778" userId="S::it21281778@my.sliit.lk::c2e0841d-280b-4ce5-b199-1999af1ce218" providerId="AD" clId="Web-{E91C61A1-A4C7-FF3C-BE00-25122909B6D0}" dt="2024-12-05T09:52:17.239" v="99"/>
          <ac:spMkLst>
            <pc:docMk/>
            <pc:sldMk cId="1071902030" sldId="386"/>
            <ac:spMk id="5" creationId="{F13B6369-979A-3246-F4BF-E6FBD80C8D54}"/>
          </ac:spMkLst>
        </pc:spChg>
        <pc:spChg chg="add del">
          <ac:chgData name="Alwis P.K.D.L.W it21281778" userId="S::it21281778@my.sliit.lk::c2e0841d-280b-4ce5-b199-1999af1ce218" providerId="AD" clId="Web-{E91C61A1-A4C7-FF3C-BE00-25122909B6D0}" dt="2024-12-05T09:48:12.702" v="84"/>
          <ac:spMkLst>
            <pc:docMk/>
            <pc:sldMk cId="1071902030" sldId="386"/>
            <ac:spMk id="7" creationId="{F13B6369-979A-3246-F4BF-E6FBD80C8D54}"/>
          </ac:spMkLst>
        </pc:spChg>
        <pc:picChg chg="del">
          <ac:chgData name="Alwis P.K.D.L.W it21281778" userId="S::it21281778@my.sliit.lk::c2e0841d-280b-4ce5-b199-1999af1ce218" providerId="AD" clId="Web-{E91C61A1-A4C7-FF3C-BE00-25122909B6D0}" dt="2024-12-05T09:49:51.985" v="90"/>
          <ac:picMkLst>
            <pc:docMk/>
            <pc:sldMk cId="1071902030" sldId="386"/>
            <ac:picMk id="4" creationId="{5DAC64D9-E787-CCF6-D85A-AA18A3297B4C}"/>
          </ac:picMkLst>
        </pc:picChg>
        <pc:picChg chg="del">
          <ac:chgData name="Alwis P.K.D.L.W it21281778" userId="S::it21281778@my.sliit.lk::c2e0841d-280b-4ce5-b199-1999af1ce218" providerId="AD" clId="Web-{E91C61A1-A4C7-FF3C-BE00-25122909B6D0}" dt="2024-12-05T09:48:10.076" v="81"/>
          <ac:picMkLst>
            <pc:docMk/>
            <pc:sldMk cId="1071902030" sldId="386"/>
            <ac:picMk id="6" creationId="{02E25DE0-B1DF-637A-A298-F8DE396E9EE1}"/>
          </ac:picMkLst>
        </pc:picChg>
        <pc:picChg chg="add mod ord">
          <ac:chgData name="Alwis P.K.D.L.W it21281778" userId="S::it21281778@my.sliit.lk::c2e0841d-280b-4ce5-b199-1999af1ce218" providerId="AD" clId="Web-{E91C61A1-A4C7-FF3C-BE00-25122909B6D0}" dt="2024-12-05T09:52:17.239" v="99"/>
          <ac:picMkLst>
            <pc:docMk/>
            <pc:sldMk cId="1071902030" sldId="386"/>
            <ac:picMk id="8" creationId="{32C8F6AC-4BFB-70A2-A552-7A07C19FB5A3}"/>
          </ac:picMkLst>
        </pc:picChg>
        <pc:cxnChg chg="add">
          <ac:chgData name="Alwis P.K.D.L.W it21281778" userId="S::it21281778@my.sliit.lk::c2e0841d-280b-4ce5-b199-1999af1ce218" providerId="AD" clId="Web-{E91C61A1-A4C7-FF3C-BE00-25122909B6D0}" dt="2024-12-05T09:52:17.239" v="99"/>
          <ac:cxnSpMkLst>
            <pc:docMk/>
            <pc:sldMk cId="1071902030" sldId="386"/>
            <ac:cxnSpMk id="13" creationId="{FBC3B7EE-8632-4756-A078-1B3B0DF3B53E}"/>
          </ac:cxnSpMkLst>
        </pc:cxnChg>
      </pc:sldChg>
      <pc:sldChg chg="addSp delSp modSp add ord replId">
        <pc:chgData name="Alwis P.K.D.L.W it21281778" userId="S::it21281778@my.sliit.lk::c2e0841d-280b-4ce5-b199-1999af1ce218" providerId="AD" clId="Web-{E91C61A1-A4C7-FF3C-BE00-25122909B6D0}" dt="2024-12-05T10:19:51.077" v="266" actId="20577"/>
        <pc:sldMkLst>
          <pc:docMk/>
          <pc:sldMk cId="744604278" sldId="387"/>
        </pc:sldMkLst>
        <pc:spChg chg="mod">
          <ac:chgData name="Alwis P.K.D.L.W it21281778" userId="S::it21281778@my.sliit.lk::c2e0841d-280b-4ce5-b199-1999af1ce218" providerId="AD" clId="Web-{E91C61A1-A4C7-FF3C-BE00-25122909B6D0}" dt="2024-12-05T10:15:14.022" v="234" actId="20577"/>
          <ac:spMkLst>
            <pc:docMk/>
            <pc:sldMk cId="744604278" sldId="387"/>
            <ac:spMk id="2" creationId="{4E5C7F12-E2AC-FAC1-0006-3268273F4AA8}"/>
          </ac:spMkLst>
        </pc:spChg>
        <pc:spChg chg="mod">
          <ac:chgData name="Alwis P.K.D.L.W it21281778" userId="S::it21281778@my.sliit.lk::c2e0841d-280b-4ce5-b199-1999af1ce218" providerId="AD" clId="Web-{E91C61A1-A4C7-FF3C-BE00-25122909B6D0}" dt="2024-12-05T10:15:26.710" v="239" actId="20577"/>
          <ac:spMkLst>
            <pc:docMk/>
            <pc:sldMk cId="744604278" sldId="387"/>
            <ac:spMk id="3" creationId="{2708C133-B168-B005-62EE-81A7E90C00EC}"/>
          </ac:spMkLst>
        </pc:spChg>
        <pc:spChg chg="add">
          <ac:chgData name="Alwis P.K.D.L.W it21281778" userId="S::it21281778@my.sliit.lk::c2e0841d-280b-4ce5-b199-1999af1ce218" providerId="AD" clId="Web-{E91C61A1-A4C7-FF3C-BE00-25122909B6D0}" dt="2024-12-05T10:08:46.775" v="103"/>
          <ac:spMkLst>
            <pc:docMk/>
            <pc:sldMk cId="744604278" sldId="387"/>
            <ac:spMk id="6" creationId="{795AAFB1-D6E4-91F0-98A0-4404FC36F495}"/>
          </ac:spMkLst>
        </pc:spChg>
        <pc:spChg chg="add mod">
          <ac:chgData name="Alwis P.K.D.L.W it21281778" userId="S::it21281778@my.sliit.lk::c2e0841d-280b-4ce5-b199-1999af1ce218" providerId="AD" clId="Web-{E91C61A1-A4C7-FF3C-BE00-25122909B6D0}" dt="2024-12-05T10:19:51.077" v="266" actId="20577"/>
          <ac:spMkLst>
            <pc:docMk/>
            <pc:sldMk cId="744604278" sldId="387"/>
            <ac:spMk id="7" creationId="{689C2FA9-681D-28F9-A7AD-F1F1CA91E2FB}"/>
          </ac:spMkLst>
        </pc:spChg>
        <pc:picChg chg="del">
          <ac:chgData name="Alwis P.K.D.L.W it21281778" userId="S::it21281778@my.sliit.lk::c2e0841d-280b-4ce5-b199-1999af1ce218" providerId="AD" clId="Web-{E91C61A1-A4C7-FF3C-BE00-25122909B6D0}" dt="2024-12-05T10:08:45.291" v="102"/>
          <ac:picMkLst>
            <pc:docMk/>
            <pc:sldMk cId="744604278" sldId="387"/>
            <ac:picMk id="5" creationId="{DA498F86-E915-C475-B926-507F79925017}"/>
          </ac:picMkLst>
        </pc:picChg>
      </pc:sldChg>
      <pc:sldChg chg="add replId">
        <pc:chgData name="Alwis P.K.D.L.W it21281778" userId="S::it21281778@my.sliit.lk::c2e0841d-280b-4ce5-b199-1999af1ce218" providerId="AD" clId="Web-{E91C61A1-A4C7-FF3C-BE00-25122909B6D0}" dt="2024-12-05T10:09:51.215" v="124"/>
        <pc:sldMkLst>
          <pc:docMk/>
          <pc:sldMk cId="233339440" sldId="388"/>
        </pc:sldMkLst>
      </pc:sldChg>
      <pc:sldChg chg="add replId">
        <pc:chgData name="Alwis P.K.D.L.W it21281778" userId="S::it21281778@my.sliit.lk::c2e0841d-280b-4ce5-b199-1999af1ce218" providerId="AD" clId="Web-{E91C61A1-A4C7-FF3C-BE00-25122909B6D0}" dt="2024-12-05T10:09:55.652" v="125"/>
        <pc:sldMkLst>
          <pc:docMk/>
          <pc:sldMk cId="4066634122" sldId="389"/>
        </pc:sldMkLst>
      </pc:sldChg>
      <pc:sldChg chg="addSp delSp modSp add replId">
        <pc:chgData name="Alwis P.K.D.L.W it21281778" userId="S::it21281778@my.sliit.lk::c2e0841d-280b-4ce5-b199-1999af1ce218" providerId="AD" clId="Web-{E91C61A1-A4C7-FF3C-BE00-25122909B6D0}" dt="2024-12-05T10:14:55.084" v="226" actId="1076"/>
        <pc:sldMkLst>
          <pc:docMk/>
          <pc:sldMk cId="614656779" sldId="390"/>
        </pc:sldMkLst>
        <pc:spChg chg="mod">
          <ac:chgData name="Alwis P.K.D.L.W it21281778" userId="S::it21281778@my.sliit.lk::c2e0841d-280b-4ce5-b199-1999af1ce218" providerId="AD" clId="Web-{E91C61A1-A4C7-FF3C-BE00-25122909B6D0}" dt="2024-12-05T10:14:08.520" v="216" actId="20577"/>
          <ac:spMkLst>
            <pc:docMk/>
            <pc:sldMk cId="614656779" sldId="390"/>
            <ac:spMk id="2" creationId="{E7163CE6-CB3C-DCE6-7271-F8FA7AEAB6C9}"/>
          </ac:spMkLst>
        </pc:spChg>
        <pc:spChg chg="mod">
          <ac:chgData name="Alwis P.K.D.L.W it21281778" userId="S::it21281778@my.sliit.lk::c2e0841d-280b-4ce5-b199-1999af1ce218" providerId="AD" clId="Web-{E91C61A1-A4C7-FF3C-BE00-25122909B6D0}" dt="2024-12-05T10:14:12.645" v="217" actId="1076"/>
          <ac:spMkLst>
            <pc:docMk/>
            <pc:sldMk cId="614656779" sldId="390"/>
            <ac:spMk id="3" creationId="{A019298A-E97E-B275-7940-846500C9F49E}"/>
          </ac:spMkLst>
        </pc:spChg>
        <pc:spChg chg="del mod">
          <ac:chgData name="Alwis P.K.D.L.W it21281778" userId="S::it21281778@my.sliit.lk::c2e0841d-280b-4ce5-b199-1999af1ce218" providerId="AD" clId="Web-{E91C61A1-A4C7-FF3C-BE00-25122909B6D0}" dt="2024-12-05T10:12:07.703" v="136"/>
          <ac:spMkLst>
            <pc:docMk/>
            <pc:sldMk cId="614656779" sldId="390"/>
            <ac:spMk id="5" creationId="{82F93FEA-D58E-400F-9B7D-0D19A5C41BF1}"/>
          </ac:spMkLst>
        </pc:spChg>
        <pc:spChg chg="del mod">
          <ac:chgData name="Alwis P.K.D.L.W it21281778" userId="S::it21281778@my.sliit.lk::c2e0841d-280b-4ce5-b199-1999af1ce218" providerId="AD" clId="Web-{E91C61A1-A4C7-FF3C-BE00-25122909B6D0}" dt="2024-12-05T10:12:08.860" v="137"/>
          <ac:spMkLst>
            <pc:docMk/>
            <pc:sldMk cId="614656779" sldId="390"/>
            <ac:spMk id="6" creationId="{0CA0C000-5B15-B593-01CE-05870E9DD0D7}"/>
          </ac:spMkLst>
        </pc:spChg>
        <pc:spChg chg="del">
          <ac:chgData name="Alwis P.K.D.L.W it21281778" userId="S::it21281778@my.sliit.lk::c2e0841d-280b-4ce5-b199-1999af1ce218" providerId="AD" clId="Web-{E91C61A1-A4C7-FF3C-BE00-25122909B6D0}" dt="2024-12-05T10:11:55.453" v="131"/>
          <ac:spMkLst>
            <pc:docMk/>
            <pc:sldMk cId="614656779" sldId="390"/>
            <ac:spMk id="9" creationId="{2334C871-3180-AC9C-DE45-A1CE41B8ADD8}"/>
          </ac:spMkLst>
        </pc:spChg>
        <pc:spChg chg="add mod">
          <ac:chgData name="Alwis P.K.D.L.W it21281778" userId="S::it21281778@my.sliit.lk::c2e0841d-280b-4ce5-b199-1999af1ce218" providerId="AD" clId="Web-{E91C61A1-A4C7-FF3C-BE00-25122909B6D0}" dt="2024-12-05T10:12:01" v="132" actId="1076"/>
          <ac:spMkLst>
            <pc:docMk/>
            <pc:sldMk cId="614656779" sldId="390"/>
            <ac:spMk id="11" creationId="{46A49207-9013-DA6F-200A-46D8575AE3F4}"/>
          </ac:spMkLst>
        </pc:spChg>
        <pc:spChg chg="add del mod">
          <ac:chgData name="Alwis P.K.D.L.W it21281778" userId="S::it21281778@my.sliit.lk::c2e0841d-280b-4ce5-b199-1999af1ce218" providerId="AD" clId="Web-{E91C61A1-A4C7-FF3C-BE00-25122909B6D0}" dt="2024-12-05T10:13:20.346" v="212"/>
          <ac:spMkLst>
            <pc:docMk/>
            <pc:sldMk cId="614656779" sldId="390"/>
            <ac:spMk id="13" creationId="{2F37E7C7-6200-6E28-5DC4-65EAD8FC0BCA}"/>
          </ac:spMkLst>
        </pc:spChg>
        <pc:spChg chg="add del">
          <ac:chgData name="Alwis P.K.D.L.W it21281778" userId="S::it21281778@my.sliit.lk::c2e0841d-280b-4ce5-b199-1999af1ce218" providerId="AD" clId="Web-{E91C61A1-A4C7-FF3C-BE00-25122909B6D0}" dt="2024-12-05T10:13:16.346" v="209"/>
          <ac:spMkLst>
            <pc:docMk/>
            <pc:sldMk cId="614656779" sldId="390"/>
            <ac:spMk id="15" creationId="{7865E968-2F1F-6247-5E80-7147DADF9BD5}"/>
          </ac:spMkLst>
        </pc:spChg>
        <pc:spChg chg="add mod">
          <ac:chgData name="Alwis P.K.D.L.W it21281778" userId="S::it21281778@my.sliit.lk::c2e0841d-280b-4ce5-b199-1999af1ce218" providerId="AD" clId="Web-{E91C61A1-A4C7-FF3C-BE00-25122909B6D0}" dt="2024-12-05T10:14:54.974" v="225" actId="1076"/>
          <ac:spMkLst>
            <pc:docMk/>
            <pc:sldMk cId="614656779" sldId="390"/>
            <ac:spMk id="17" creationId="{372267F3-A060-076C-0447-B814B3DC06E8}"/>
          </ac:spMkLst>
        </pc:spChg>
        <pc:picChg chg="del">
          <ac:chgData name="Alwis P.K.D.L.W it21281778" userId="S::it21281778@my.sliit.lk::c2e0841d-280b-4ce5-b199-1999af1ce218" providerId="AD" clId="Web-{E91C61A1-A4C7-FF3C-BE00-25122909B6D0}" dt="2024-12-05T10:11:49.672" v="128"/>
          <ac:picMkLst>
            <pc:docMk/>
            <pc:sldMk cId="614656779" sldId="390"/>
            <ac:picMk id="4" creationId="{A3BEDB29-65B5-ED41-886E-CD982291C5D9}"/>
          </ac:picMkLst>
        </pc:picChg>
        <pc:picChg chg="del">
          <ac:chgData name="Alwis P.K.D.L.W it21281778" userId="S::it21281778@my.sliit.lk::c2e0841d-280b-4ce5-b199-1999af1ce218" providerId="AD" clId="Web-{E91C61A1-A4C7-FF3C-BE00-25122909B6D0}" dt="2024-12-05T10:14:24.442" v="218"/>
          <ac:picMkLst>
            <pc:docMk/>
            <pc:sldMk cId="614656779" sldId="390"/>
            <ac:picMk id="7" creationId="{635C7BE2-A7D8-4009-7B70-D150D10FB8A2}"/>
          </ac:picMkLst>
        </pc:picChg>
        <pc:picChg chg="add mod">
          <ac:chgData name="Alwis P.K.D.L.W it21281778" userId="S::it21281778@my.sliit.lk::c2e0841d-280b-4ce5-b199-1999af1ce218" providerId="AD" clId="Web-{E91C61A1-A4C7-FF3C-BE00-25122909B6D0}" dt="2024-12-05T10:14:55.084" v="226" actId="1076"/>
          <ac:picMkLst>
            <pc:docMk/>
            <pc:sldMk cId="614656779" sldId="390"/>
            <ac:picMk id="16" creationId="{B64E5678-CF3B-46DC-1C18-623F0B2E49B9}"/>
          </ac:picMkLst>
        </pc:picChg>
      </pc:sldChg>
      <pc:sldChg chg="modSp add ord replId">
        <pc:chgData name="Alwis P.K.D.L.W it21281778" userId="S::it21281778@my.sliit.lk::c2e0841d-280b-4ce5-b199-1999af1ce218" providerId="AD" clId="Web-{E91C61A1-A4C7-FF3C-BE00-25122909B6D0}" dt="2024-12-05T10:31:54.710" v="388"/>
        <pc:sldMkLst>
          <pc:docMk/>
          <pc:sldMk cId="1633836949" sldId="394"/>
        </pc:sldMkLst>
        <pc:spChg chg="mod">
          <ac:chgData name="Alwis P.K.D.L.W it21281778" userId="S::it21281778@my.sliit.lk::c2e0841d-280b-4ce5-b199-1999af1ce218" providerId="AD" clId="Web-{E91C61A1-A4C7-FF3C-BE00-25122909B6D0}" dt="2024-12-05T10:20:40.595" v="294" actId="20577"/>
          <ac:spMkLst>
            <pc:docMk/>
            <pc:sldMk cId="1633836949" sldId="394"/>
            <ac:spMk id="2" creationId="{4E5C7F12-E2AC-FAC1-0006-3268273F4AA8}"/>
          </ac:spMkLst>
        </pc:spChg>
        <pc:spChg chg="mod">
          <ac:chgData name="Alwis P.K.D.L.W it21281778" userId="S::it21281778@my.sliit.lk::c2e0841d-280b-4ce5-b199-1999af1ce218" providerId="AD" clId="Web-{E91C61A1-A4C7-FF3C-BE00-25122909B6D0}" dt="2024-12-05T10:21:36.346" v="382" actId="20577"/>
          <ac:spMkLst>
            <pc:docMk/>
            <pc:sldMk cId="1633836949" sldId="394"/>
            <ac:spMk id="7" creationId="{689C2FA9-681D-28F9-A7AD-F1F1CA91E2FB}"/>
          </ac:spMkLst>
        </pc:spChg>
      </pc:sldChg>
    </pc:docChg>
  </pc:docChgLst>
  <pc:docChgLst>
    <pc:chgData name="De Alwis K.C it21306204" userId="S::it21306204@my.sliit.lk::6d33c85d-0f8f-4b29-a377-302877ade964" providerId="AD" clId="Web-{497AFF36-86EA-0740-98A0-87D5864319F8}"/>
    <pc:docChg chg="addSld delSld modSld sldOrd">
      <pc:chgData name="De Alwis K.C it21306204" userId="S::it21306204@my.sliit.lk::6d33c85d-0f8f-4b29-a377-302877ade964" providerId="AD" clId="Web-{497AFF36-86EA-0740-98A0-87D5864319F8}" dt="2024-12-05T10:13:12.486" v="240"/>
      <pc:docMkLst>
        <pc:docMk/>
      </pc:docMkLst>
      <pc:sldChg chg="modSp">
        <pc:chgData name="De Alwis K.C it21306204" userId="S::it21306204@my.sliit.lk::6d33c85d-0f8f-4b29-a377-302877ade964" providerId="AD" clId="Web-{497AFF36-86EA-0740-98A0-87D5864319F8}" dt="2024-12-05T10:13:12.486" v="240"/>
        <pc:sldMkLst>
          <pc:docMk/>
          <pc:sldMk cId="939984956" sldId="353"/>
        </pc:sldMkLst>
        <pc:graphicFrameChg chg="mod modGraphic">
          <ac:chgData name="De Alwis K.C it21306204" userId="S::it21306204@my.sliit.lk::6d33c85d-0f8f-4b29-a377-302877ade964" providerId="AD" clId="Web-{497AFF36-86EA-0740-98A0-87D5864319F8}" dt="2024-12-05T10:13:12.486" v="240"/>
          <ac:graphicFrameMkLst>
            <pc:docMk/>
            <pc:sldMk cId="939984956" sldId="353"/>
            <ac:graphicFrameMk id="4" creationId="{1CAD5BCE-7578-2D8F-9228-9BD786122519}"/>
          </ac:graphicFrameMkLst>
        </pc:graphicFrameChg>
      </pc:sldChg>
      <pc:sldChg chg="addSp delSp modSp add del ord replId">
        <pc:chgData name="De Alwis K.C it21306204" userId="S::it21306204@my.sliit.lk::6d33c85d-0f8f-4b29-a377-302877ade964" providerId="AD" clId="Web-{497AFF36-86EA-0740-98A0-87D5864319F8}" dt="2024-12-05T10:11:53.595" v="220"/>
        <pc:sldMkLst>
          <pc:docMk/>
          <pc:sldMk cId="1679118697" sldId="378"/>
        </pc:sldMkLst>
        <pc:spChg chg="mod">
          <ac:chgData name="De Alwis K.C it21306204" userId="S::it21306204@my.sliit.lk::6d33c85d-0f8f-4b29-a377-302877ade964" providerId="AD" clId="Web-{497AFF36-86EA-0740-98A0-87D5864319F8}" dt="2024-12-05T09:28:17.656" v="7" actId="20577"/>
          <ac:spMkLst>
            <pc:docMk/>
            <pc:sldMk cId="1679118697" sldId="378"/>
            <ac:spMk id="5" creationId="{D1167CAF-B73D-C21A-0857-7D6AD1F0336E}"/>
          </ac:spMkLst>
        </pc:spChg>
        <pc:picChg chg="add mod">
          <ac:chgData name="De Alwis K.C it21306204" userId="S::it21306204@my.sliit.lk::6d33c85d-0f8f-4b29-a377-302877ade964" providerId="AD" clId="Web-{497AFF36-86EA-0740-98A0-87D5864319F8}" dt="2024-12-05T09:47:38.693" v="109" actId="1076"/>
          <ac:picMkLst>
            <pc:docMk/>
            <pc:sldMk cId="1679118697" sldId="378"/>
            <ac:picMk id="2" creationId="{DF59D4EE-4601-EA2D-AB47-B3A02D64805D}"/>
          </ac:picMkLst>
        </pc:picChg>
        <pc:picChg chg="del">
          <ac:chgData name="De Alwis K.C it21306204" userId="S::it21306204@my.sliit.lk::6d33c85d-0f8f-4b29-a377-302877ade964" providerId="AD" clId="Web-{497AFF36-86EA-0740-98A0-87D5864319F8}" dt="2024-12-05T09:32:01.595" v="40"/>
          <ac:picMkLst>
            <pc:docMk/>
            <pc:sldMk cId="1679118697" sldId="378"/>
            <ac:picMk id="3" creationId="{3D30F5D3-7781-4420-8DDB-E4484A8510C1}"/>
          </ac:picMkLst>
        </pc:picChg>
        <pc:picChg chg="del mod">
          <ac:chgData name="De Alwis K.C it21306204" userId="S::it21306204@my.sliit.lk::6d33c85d-0f8f-4b29-a377-302877ade964" providerId="AD" clId="Web-{497AFF36-86EA-0740-98A0-87D5864319F8}" dt="2024-12-05T09:32:15.033" v="42"/>
          <ac:picMkLst>
            <pc:docMk/>
            <pc:sldMk cId="1679118697" sldId="378"/>
            <ac:picMk id="4" creationId="{A3BEDB29-65B5-ED41-886E-CD982291C5D9}"/>
          </ac:picMkLst>
        </pc:picChg>
      </pc:sldChg>
      <pc:sldChg chg="addSp delSp modSp add del ord replId">
        <pc:chgData name="De Alwis K.C it21306204" userId="S::it21306204@my.sliit.lk::6d33c85d-0f8f-4b29-a377-302877ade964" providerId="AD" clId="Web-{497AFF36-86EA-0740-98A0-87D5864319F8}" dt="2024-12-05T10:11:53.579" v="218"/>
        <pc:sldMkLst>
          <pc:docMk/>
          <pc:sldMk cId="4045785548" sldId="380"/>
        </pc:sldMkLst>
        <pc:spChg chg="add mod">
          <ac:chgData name="De Alwis K.C it21306204" userId="S::it21306204@my.sliit.lk::6d33c85d-0f8f-4b29-a377-302877ade964" providerId="AD" clId="Web-{497AFF36-86EA-0740-98A0-87D5864319F8}" dt="2024-12-05T10:03:01.885" v="140" actId="1076"/>
          <ac:spMkLst>
            <pc:docMk/>
            <pc:sldMk cId="4045785548" sldId="380"/>
            <ac:spMk id="3" creationId="{C19158EA-9C29-7087-6E81-291253D46118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3:13.744" v="143" actId="1076"/>
          <ac:spMkLst>
            <pc:docMk/>
            <pc:sldMk cId="4045785548" sldId="380"/>
            <ac:spMk id="5" creationId="{DBCA01EF-5D43-A6B8-CC82-9D3B7CE388FC}"/>
          </ac:spMkLst>
        </pc:spChg>
        <pc:spChg chg="add del">
          <ac:chgData name="De Alwis K.C it21306204" userId="S::it21306204@my.sliit.lk::6d33c85d-0f8f-4b29-a377-302877ade964" providerId="AD" clId="Web-{497AFF36-86EA-0740-98A0-87D5864319F8}" dt="2024-12-05T10:01:50.947" v="122"/>
          <ac:spMkLst>
            <pc:docMk/>
            <pc:sldMk cId="4045785548" sldId="380"/>
            <ac:spMk id="6" creationId="{FC0FD7FC-60F7-C044-86F0-DDF9BEB910B3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32.469" v="211" actId="14100"/>
          <ac:spMkLst>
            <pc:docMk/>
            <pc:sldMk cId="4045785548" sldId="380"/>
            <ac:spMk id="7" creationId="{9EE21F7C-2F7D-392A-7A9C-271C0E5215A3}"/>
          </ac:spMkLst>
        </pc:spChg>
        <pc:spChg chg="mod">
          <ac:chgData name="De Alwis K.C it21306204" userId="S::it21306204@my.sliit.lk::6d33c85d-0f8f-4b29-a377-302877ade964" providerId="AD" clId="Web-{497AFF36-86EA-0740-98A0-87D5864319F8}" dt="2024-12-05T09:29:44.844" v="28" actId="20577"/>
          <ac:spMkLst>
            <pc:docMk/>
            <pc:sldMk cId="4045785548" sldId="380"/>
            <ac:spMk id="8" creationId="{37D8DB9B-4153-E8FD-0998-1CE157C60E9A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35.297" v="212" actId="20577"/>
          <ac:spMkLst>
            <pc:docMk/>
            <pc:sldMk cId="4045785548" sldId="380"/>
            <ac:spMk id="12" creationId="{631F6FD6-F389-4AF7-53EF-432F87809037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38.516" v="213" actId="20577"/>
          <ac:spMkLst>
            <pc:docMk/>
            <pc:sldMk cId="4045785548" sldId="380"/>
            <ac:spMk id="13" creationId="{0BDC3584-B780-1A37-1C10-FA121E0144D4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41.031" v="214" actId="20577"/>
          <ac:spMkLst>
            <pc:docMk/>
            <pc:sldMk cId="4045785548" sldId="380"/>
            <ac:spMk id="14" creationId="{B84B3248-E301-6BA9-C5A3-761584C2B245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05.417" v="208" actId="1076"/>
          <ac:spMkLst>
            <pc:docMk/>
            <pc:sldMk cId="4045785548" sldId="380"/>
            <ac:spMk id="15" creationId="{039144F0-1645-FBE1-229B-AE9FC9103918}"/>
          </ac:spMkLst>
        </pc:spChg>
        <pc:picChg chg="del mod">
          <ac:chgData name="De Alwis K.C it21306204" userId="S::it21306204@my.sliit.lk::6d33c85d-0f8f-4b29-a377-302877ade964" providerId="AD" clId="Web-{497AFF36-86EA-0740-98A0-87D5864319F8}" dt="2024-12-05T09:32:21.611" v="44"/>
          <ac:picMkLst>
            <pc:docMk/>
            <pc:sldMk cId="4045785548" sldId="380"/>
            <ac:picMk id="4" creationId="{A3BEDB29-65B5-ED41-886E-CD982291C5D9}"/>
          </ac:picMkLst>
        </pc:picChg>
        <pc:picChg chg="del">
          <ac:chgData name="De Alwis K.C it21306204" userId="S::it21306204@my.sliit.lk::6d33c85d-0f8f-4b29-a377-302877ade964" providerId="AD" clId="Web-{497AFF36-86EA-0740-98A0-87D5864319F8}" dt="2024-12-05T09:25:44.234" v="4"/>
          <ac:picMkLst>
            <pc:docMk/>
            <pc:sldMk cId="4045785548" sldId="380"/>
            <ac:picMk id="10" creationId="{A23C6E93-118B-026E-AF1F-74591D4411BB}"/>
          </ac:picMkLst>
        </pc:picChg>
        <pc:picChg chg="del">
          <ac:chgData name="De Alwis K.C it21306204" userId="S::it21306204@my.sliit.lk::6d33c85d-0f8f-4b29-a377-302877ade964" providerId="AD" clId="Web-{497AFF36-86EA-0740-98A0-87D5864319F8}" dt="2024-12-05T09:25:45.156" v="5"/>
          <ac:picMkLst>
            <pc:docMk/>
            <pc:sldMk cId="4045785548" sldId="380"/>
            <ac:picMk id="11" creationId="{99E0D757-C348-77C2-F18B-DA5B8D4DF625}"/>
          </ac:picMkLst>
        </pc:picChg>
      </pc:sldChg>
      <pc:sldChg chg="modSp add del ord replId">
        <pc:chgData name="De Alwis K.C it21306204" userId="S::it21306204@my.sliit.lk::6d33c85d-0f8f-4b29-a377-302877ade964" providerId="AD" clId="Web-{497AFF36-86EA-0740-98A0-87D5864319F8}" dt="2024-12-05T09:30:27.204" v="39"/>
        <pc:sldMkLst>
          <pc:docMk/>
          <pc:sldMk cId="720460032" sldId="383"/>
        </pc:sldMkLst>
        <pc:spChg chg="mod">
          <ac:chgData name="De Alwis K.C it21306204" userId="S::it21306204@my.sliit.lk::6d33c85d-0f8f-4b29-a377-302877ade964" providerId="AD" clId="Web-{497AFF36-86EA-0740-98A0-87D5864319F8}" dt="2024-12-05T09:30:11.079" v="38" actId="20577"/>
          <ac:spMkLst>
            <pc:docMk/>
            <pc:sldMk cId="720460032" sldId="383"/>
            <ac:spMk id="2" creationId="{808A5081-AF0D-7E44-593D-0363C2840279}"/>
          </ac:spMkLst>
        </pc:spChg>
      </pc:sldChg>
      <pc:sldChg chg="addSp modSp add del ord replId">
        <pc:chgData name="De Alwis K.C it21306204" userId="S::it21306204@my.sliit.lk::6d33c85d-0f8f-4b29-a377-302877ade964" providerId="AD" clId="Web-{497AFF36-86EA-0740-98A0-87D5864319F8}" dt="2024-12-05T10:11:53.579" v="219"/>
        <pc:sldMkLst>
          <pc:docMk/>
          <pc:sldMk cId="2261675777" sldId="384"/>
        </pc:sldMkLst>
        <pc:spChg chg="add mod">
          <ac:chgData name="De Alwis K.C it21306204" userId="S::it21306204@my.sliit.lk::6d33c85d-0f8f-4b29-a377-302877ade964" providerId="AD" clId="Web-{497AFF36-86EA-0740-98A0-87D5864319F8}" dt="2024-12-05T09:35:53.565" v="70" actId="1076"/>
          <ac:spMkLst>
            <pc:docMk/>
            <pc:sldMk cId="2261675777" sldId="384"/>
            <ac:spMk id="2" creationId="{E7163CE6-CB3C-DCE6-7271-F8FA7AEAB6C9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09:36:43.409" v="77" actId="14100"/>
          <ac:spMkLst>
            <pc:docMk/>
            <pc:sldMk cId="2261675777" sldId="384"/>
            <ac:spMk id="3" creationId="{A019298A-E97E-B275-7940-846500C9F49E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09:38:40.019" v="91" actId="14100"/>
          <ac:spMkLst>
            <pc:docMk/>
            <pc:sldMk cId="2261675777" sldId="384"/>
            <ac:spMk id="5" creationId="{82F93FEA-D58E-400F-9B7D-0D19A5C41BF1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09:39:17.706" v="100" actId="14100"/>
          <ac:spMkLst>
            <pc:docMk/>
            <pc:sldMk cId="2261675777" sldId="384"/>
            <ac:spMk id="6" creationId="{0CA0C000-5B15-B593-01CE-05870E9DD0D7}"/>
          </ac:spMkLst>
        </pc:spChg>
        <pc:spChg chg="mod">
          <ac:chgData name="De Alwis K.C it21306204" userId="S::it21306204@my.sliit.lk::6d33c85d-0f8f-4b29-a377-302877ade964" providerId="AD" clId="Web-{497AFF36-86EA-0740-98A0-87D5864319F8}" dt="2024-12-05T09:29:56.813" v="37" actId="20577"/>
          <ac:spMkLst>
            <pc:docMk/>
            <pc:sldMk cId="2261675777" sldId="384"/>
            <ac:spMk id="8" creationId="{37D8DB9B-4153-E8FD-0998-1CE157C60E9A}"/>
          </ac:spMkLst>
        </pc:spChg>
        <pc:picChg chg="add mod">
          <ac:chgData name="De Alwis K.C it21306204" userId="S::it21306204@my.sliit.lk::6d33c85d-0f8f-4b29-a377-302877ade964" providerId="AD" clId="Web-{497AFF36-86EA-0740-98A0-87D5864319F8}" dt="2024-12-05T09:40:14.285" v="102" actId="1076"/>
          <ac:picMkLst>
            <pc:docMk/>
            <pc:sldMk cId="2261675777" sldId="384"/>
            <ac:picMk id="7" creationId="{635C7BE2-A7D8-4009-7B70-D150D10FB8A2}"/>
          </ac:picMkLst>
        </pc:picChg>
      </pc:sldChg>
      <pc:sldChg chg="add replId">
        <pc:chgData name="De Alwis K.C it21306204" userId="S::it21306204@my.sliit.lk::6d33c85d-0f8f-4b29-a377-302877ade964" providerId="AD" clId="Web-{497AFF36-86EA-0740-98A0-87D5864319F8}" dt="2024-12-05T10:11:43.673" v="215"/>
        <pc:sldMkLst>
          <pc:docMk/>
          <pc:sldMk cId="1395327143" sldId="391"/>
        </pc:sldMkLst>
      </pc:sldChg>
      <pc:sldChg chg="add replId">
        <pc:chgData name="De Alwis K.C it21306204" userId="S::it21306204@my.sliit.lk::6d33c85d-0f8f-4b29-a377-302877ade964" providerId="AD" clId="Web-{497AFF36-86EA-0740-98A0-87D5864319F8}" dt="2024-12-05T10:11:43.892" v="216"/>
        <pc:sldMkLst>
          <pc:docMk/>
          <pc:sldMk cId="3428466773" sldId="392"/>
        </pc:sldMkLst>
      </pc:sldChg>
      <pc:sldChg chg="add replId">
        <pc:chgData name="De Alwis K.C it21306204" userId="S::it21306204@my.sliit.lk::6d33c85d-0f8f-4b29-a377-302877ade964" providerId="AD" clId="Web-{497AFF36-86EA-0740-98A0-87D5864319F8}" dt="2024-12-05T10:11:44.485" v="217"/>
        <pc:sldMkLst>
          <pc:docMk/>
          <pc:sldMk cId="223456153" sldId="393"/>
        </pc:sldMkLst>
      </pc:sldChg>
    </pc:docChg>
  </pc:docChgLst>
  <pc:docChgLst>
    <pc:chgData name="Ameen F.A it21377730" userId="S::it21377730@my.sliit.lk::e19c04d9-795b-41a7-bd72-062d9b289f16" providerId="AD" clId="Web-{7DBF3F4E-7116-2AA7-D831-2D3150E9C6E4}"/>
    <pc:docChg chg="addSld delSld modSld">
      <pc:chgData name="Ameen F.A it21377730" userId="S::it21377730@my.sliit.lk::e19c04d9-795b-41a7-bd72-062d9b289f16" providerId="AD" clId="Web-{7DBF3F4E-7116-2AA7-D831-2D3150E9C6E4}" dt="2024-12-05T09:22:26.247" v="144" actId="14100"/>
      <pc:docMkLst>
        <pc:docMk/>
      </pc:docMkLst>
      <pc:sldChg chg="modSp">
        <pc:chgData name="Ameen F.A it21377730" userId="S::it21377730@my.sliit.lk::e19c04d9-795b-41a7-bd72-062d9b289f16" providerId="AD" clId="Web-{7DBF3F4E-7116-2AA7-D831-2D3150E9C6E4}" dt="2024-12-05T08:51:34.626" v="31" actId="1076"/>
        <pc:sldMkLst>
          <pc:docMk/>
          <pc:sldMk cId="3139360003" sldId="293"/>
        </pc:sldMkLst>
        <pc:graphicFrameChg chg="mod">
          <ac:chgData name="Ameen F.A it21377730" userId="S::it21377730@my.sliit.lk::e19c04d9-795b-41a7-bd72-062d9b289f16" providerId="AD" clId="Web-{7DBF3F4E-7116-2AA7-D831-2D3150E9C6E4}" dt="2024-12-05T08:51:34.626" v="31" actId="1076"/>
          <ac:graphicFrameMkLst>
            <pc:docMk/>
            <pc:sldMk cId="3139360003" sldId="293"/>
            <ac:graphicFrameMk id="7" creationId="{3123E3E3-5E3B-1C0E-8D88-05365B7C388C}"/>
          </ac:graphicFrameMkLst>
        </pc:graphicFrameChg>
      </pc:sldChg>
      <pc:sldChg chg="modSp">
        <pc:chgData name="Ameen F.A it21377730" userId="S::it21377730@my.sliit.lk::e19c04d9-795b-41a7-bd72-062d9b289f16" providerId="AD" clId="Web-{7DBF3F4E-7116-2AA7-D831-2D3150E9C6E4}" dt="2024-12-05T08:55:03.351" v="33" actId="1076"/>
        <pc:sldMkLst>
          <pc:docMk/>
          <pc:sldMk cId="637347714" sldId="305"/>
        </pc:sldMkLst>
        <pc:picChg chg="mod">
          <ac:chgData name="Ameen F.A it21377730" userId="S::it21377730@my.sliit.lk::e19c04d9-795b-41a7-bd72-062d9b289f16" providerId="AD" clId="Web-{7DBF3F4E-7116-2AA7-D831-2D3150E9C6E4}" dt="2024-12-05T08:55:03.351" v="33" actId="1076"/>
          <ac:picMkLst>
            <pc:docMk/>
            <pc:sldMk cId="637347714" sldId="305"/>
            <ac:picMk id="4" creationId="{5DAC64D9-E787-CCF6-D85A-AA18A3297B4C}"/>
          </ac:picMkLst>
        </pc:picChg>
      </pc:sldChg>
      <pc:sldChg chg="del">
        <pc:chgData name="Ameen F.A it21377730" userId="S::it21377730@my.sliit.lk::e19c04d9-795b-41a7-bd72-062d9b289f16" providerId="AD" clId="Web-{7DBF3F4E-7116-2AA7-D831-2D3150E9C6E4}" dt="2024-12-05T08:44:50.442" v="0"/>
        <pc:sldMkLst>
          <pc:docMk/>
          <pc:sldMk cId="790436213" sldId="318"/>
        </pc:sldMkLst>
      </pc:sldChg>
      <pc:sldChg chg="addSp delSp modSp">
        <pc:chgData name="Ameen F.A it21377730" userId="S::it21377730@my.sliit.lk::e19c04d9-795b-41a7-bd72-062d9b289f16" providerId="AD" clId="Web-{7DBF3F4E-7116-2AA7-D831-2D3150E9C6E4}" dt="2024-12-05T09:17:39.738" v="55" actId="14100"/>
        <pc:sldMkLst>
          <pc:docMk/>
          <pc:sldMk cId="203273458" sldId="360"/>
        </pc:sldMkLst>
        <pc:spChg chg="mod">
          <ac:chgData name="Ameen F.A it21377730" userId="S::it21377730@my.sliit.lk::e19c04d9-795b-41a7-bd72-062d9b289f16" providerId="AD" clId="Web-{7DBF3F4E-7116-2AA7-D831-2D3150E9C6E4}" dt="2024-12-05T09:17:17.987" v="52" actId="1076"/>
          <ac:spMkLst>
            <pc:docMk/>
            <pc:sldMk cId="203273458" sldId="360"/>
            <ac:spMk id="5" creationId="{D1167CAF-B73D-C21A-0857-7D6AD1F0336E}"/>
          </ac:spMkLst>
        </pc:spChg>
        <pc:picChg chg="add del mod">
          <ac:chgData name="Ameen F.A it21377730" userId="S::it21377730@my.sliit.lk::e19c04d9-795b-41a7-bd72-062d9b289f16" providerId="AD" clId="Web-{7DBF3F4E-7116-2AA7-D831-2D3150E9C6E4}" dt="2024-12-05T09:14:33.060" v="37"/>
          <ac:picMkLst>
            <pc:docMk/>
            <pc:sldMk cId="203273458" sldId="360"/>
            <ac:picMk id="2" creationId="{1B6CA2E6-5E84-6CDA-5D82-B42B0B1668A1}"/>
          </ac:picMkLst>
        </pc:picChg>
        <pc:picChg chg="add mod">
          <ac:chgData name="Ameen F.A it21377730" userId="S::it21377730@my.sliit.lk::e19c04d9-795b-41a7-bd72-062d9b289f16" providerId="AD" clId="Web-{7DBF3F4E-7116-2AA7-D831-2D3150E9C6E4}" dt="2024-12-05T09:17:39.738" v="55" actId="14100"/>
          <ac:picMkLst>
            <pc:docMk/>
            <pc:sldMk cId="203273458" sldId="360"/>
            <ac:picMk id="3" creationId="{3D30F5D3-7781-4420-8DDB-E4484A8510C1}"/>
          </ac:picMkLst>
        </pc:picChg>
      </pc:sldChg>
      <pc:sldChg chg="addSp delSp modSp mod setBg">
        <pc:chgData name="Ameen F.A it21377730" userId="S::it21377730@my.sliit.lk::e19c04d9-795b-41a7-bd72-062d9b289f16" providerId="AD" clId="Web-{7DBF3F4E-7116-2AA7-D831-2D3150E9C6E4}" dt="2024-12-05T08:49:40.154" v="30" actId="14100"/>
        <pc:sldMkLst>
          <pc:docMk/>
          <pc:sldMk cId="80931558" sldId="367"/>
        </pc:sldMkLst>
        <pc:spChg chg="mo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2" creationId="{E6967761-9BFD-F8EF-FF92-6E0CDAC7B5F7}"/>
          </ac:spMkLst>
        </pc:spChg>
        <pc:spChg chg="del">
          <ac:chgData name="Ameen F.A it21377730" userId="S::it21377730@my.sliit.lk::e19c04d9-795b-41a7-bd72-062d9b289f16" providerId="AD" clId="Web-{7DBF3F4E-7116-2AA7-D831-2D3150E9C6E4}" dt="2024-12-05T08:45:34.896" v="1"/>
          <ac:spMkLst>
            <pc:docMk/>
            <pc:sldMk cId="80931558" sldId="367"/>
            <ac:spMk id="3" creationId="{3183A67D-7F27-CB96-0DB7-C9EE62118657}"/>
          </ac:spMkLst>
        </pc:spChg>
        <pc:spChg chg="del mod">
          <ac:chgData name="Ameen F.A it21377730" userId="S::it21377730@my.sliit.lk::e19c04d9-795b-41a7-bd72-062d9b289f16" providerId="AD" clId="Web-{7DBF3F4E-7116-2AA7-D831-2D3150E9C6E4}" dt="2024-12-05T08:47:59.307" v="13"/>
          <ac:spMkLst>
            <pc:docMk/>
            <pc:sldMk cId="80931558" sldId="367"/>
            <ac:spMk id="4" creationId="{BCE9D375-67E1-6886-3EF9-A65F795D9694}"/>
          </ac:spMkLst>
        </pc:spChg>
        <pc:spChg chg="add del">
          <ac:chgData name="Ameen F.A it21377730" userId="S::it21377730@my.sliit.lk::e19c04d9-795b-41a7-bd72-062d9b289f16" providerId="AD" clId="Web-{7DBF3F4E-7116-2AA7-D831-2D3150E9C6E4}" dt="2024-12-05T08:47:48.244" v="12"/>
          <ac:spMkLst>
            <pc:docMk/>
            <pc:sldMk cId="80931558" sldId="367"/>
            <ac:spMk id="12" creationId="{C1A9B9E1-AE3D-4F69-9670-71C92ED1BCEE}"/>
          </ac:spMkLst>
        </pc:spChg>
        <pc:spChg chg="add del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21" creationId="{4FAE1107-CEC3-4041-8BAA-CDB6F6759B35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28" creationId="{3A8EC506-B1DA-46A1-B44D-774E68468E13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30" creationId="{BFF30785-305E-45D7-984F-5AA93D3CA561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34" creationId="{C411DB08-1669-426B-BBEB-FAD285EF80FE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36" creationId="{029E4219-121F-4CD1-AA58-24746CD2923C}"/>
          </ac:spMkLst>
        </pc:spChg>
        <pc:picChg chg="add mod ord">
          <ac:chgData name="Ameen F.A it21377730" userId="S::it21377730@my.sliit.lk::e19c04d9-795b-41a7-bd72-062d9b289f16" providerId="AD" clId="Web-{7DBF3F4E-7116-2AA7-D831-2D3150E9C6E4}" dt="2024-12-05T08:49:40.154" v="30" actId="14100"/>
          <ac:picMkLst>
            <pc:docMk/>
            <pc:sldMk cId="80931558" sldId="367"/>
            <ac:picMk id="5" creationId="{DC8DAF3C-D3C7-98E3-C210-2ABD3E1A4C73}"/>
          </ac:picMkLst>
        </pc:picChg>
        <pc:cxnChg chg="add del">
          <ac:chgData name="Ameen F.A it21377730" userId="S::it21377730@my.sliit.lk::e19c04d9-795b-41a7-bd72-062d9b289f16" providerId="AD" clId="Web-{7DBF3F4E-7116-2AA7-D831-2D3150E9C6E4}" dt="2024-12-05T08:47:48.244" v="12"/>
          <ac:cxnSpMkLst>
            <pc:docMk/>
            <pc:sldMk cId="80931558" sldId="367"/>
            <ac:cxnSpMk id="10" creationId="{15F1CC53-719A-4763-BF30-5E25A63CEF3C}"/>
          </ac:cxnSpMkLst>
        </pc:cxnChg>
        <pc:cxnChg chg="add del">
          <ac:chgData name="Ameen F.A it21377730" userId="S::it21377730@my.sliit.lk::e19c04d9-795b-41a7-bd72-062d9b289f16" providerId="AD" clId="Web-{7DBF3F4E-7116-2AA7-D831-2D3150E9C6E4}" dt="2024-12-05T08:47:48.244" v="12"/>
          <ac:cxnSpMkLst>
            <pc:docMk/>
            <pc:sldMk cId="80931558" sldId="367"/>
            <ac:cxnSpMk id="14" creationId="{3234ED8A-BEE3-4F34-B45B-731E1E292E3C}"/>
          </ac:cxnSpMkLst>
        </pc:cxnChg>
        <pc:cxnChg chg="add del">
          <ac:chgData name="Ameen F.A it21377730" userId="S::it21377730@my.sliit.lk::e19c04d9-795b-41a7-bd72-062d9b289f16" providerId="AD" clId="Web-{7DBF3F4E-7116-2AA7-D831-2D3150E9C6E4}" dt="2024-12-05T08:49:08.809" v="26"/>
          <ac:cxnSpMkLst>
            <pc:docMk/>
            <pc:sldMk cId="80931558" sldId="367"/>
            <ac:cxnSpMk id="19" creationId="{9200C8B5-FB5A-4F8B-A9BD-693C051418A3}"/>
          </ac:cxnSpMkLst>
        </pc:cxnChg>
        <pc:cxnChg chg="add">
          <ac:chgData name="Ameen F.A it21377730" userId="S::it21377730@my.sliit.lk::e19c04d9-795b-41a7-bd72-062d9b289f16" providerId="AD" clId="Web-{7DBF3F4E-7116-2AA7-D831-2D3150E9C6E4}" dt="2024-12-05T08:47:48.244" v="12"/>
          <ac:cxnSpMkLst>
            <pc:docMk/>
            <pc:sldMk cId="80931558" sldId="367"/>
            <ac:cxnSpMk id="23" creationId="{1AEA88FB-F5DD-45CE-AAE1-7B33D0ABDD25}"/>
          </ac:cxnSpMkLst>
        </pc:cxnChg>
        <pc:cxnChg chg="add">
          <ac:chgData name="Ameen F.A it21377730" userId="S::it21377730@my.sliit.lk::e19c04d9-795b-41a7-bd72-062d9b289f16" providerId="AD" clId="Web-{7DBF3F4E-7116-2AA7-D831-2D3150E9C6E4}" dt="2024-12-05T08:49:08.809" v="26"/>
          <ac:cxnSpMkLst>
            <pc:docMk/>
            <pc:sldMk cId="80931558" sldId="367"/>
            <ac:cxnSpMk id="32" creationId="{15E01FA5-D766-43CA-A83D-E7CF3F04E96F}"/>
          </ac:cxnSpMkLst>
        </pc:cxnChg>
        <pc:cxnChg chg="add">
          <ac:chgData name="Ameen F.A it21377730" userId="S::it21377730@my.sliit.lk::e19c04d9-795b-41a7-bd72-062d9b289f16" providerId="AD" clId="Web-{7DBF3F4E-7116-2AA7-D831-2D3150E9C6E4}" dt="2024-12-05T08:49:08.809" v="26"/>
          <ac:cxnSpMkLst>
            <pc:docMk/>
            <pc:sldMk cId="80931558" sldId="367"/>
            <ac:cxnSpMk id="38" creationId="{52F50912-06FD-4216-BAD3-21050F59564A}"/>
          </ac:cxnSpMkLst>
        </pc:cxnChg>
      </pc:sldChg>
      <pc:sldChg chg="addSp delSp modSp new mod setBg">
        <pc:chgData name="Ameen F.A it21377730" userId="S::it21377730@my.sliit.lk::e19c04d9-795b-41a7-bd72-062d9b289f16" providerId="AD" clId="Web-{7DBF3F4E-7116-2AA7-D831-2D3150E9C6E4}" dt="2024-12-05T09:22:26.247" v="144" actId="14100"/>
        <pc:sldMkLst>
          <pc:docMk/>
          <pc:sldMk cId="165179677" sldId="377"/>
        </pc:sldMkLst>
        <pc:spChg chg="mod">
          <ac:chgData name="Ameen F.A it21377730" userId="S::it21377730@my.sliit.lk::e19c04d9-795b-41a7-bd72-062d9b289f16" providerId="AD" clId="Web-{7DBF3F4E-7116-2AA7-D831-2D3150E9C6E4}" dt="2024-12-05T09:22:03.309" v="143" actId="1076"/>
          <ac:spMkLst>
            <pc:docMk/>
            <pc:sldMk cId="165179677" sldId="377"/>
            <ac:spMk id="2" creationId="{C64A7755-260B-7079-FC84-660842B0AD23}"/>
          </ac:spMkLst>
        </pc:spChg>
        <pc:spChg chg="del">
          <ac:chgData name="Ameen F.A it21377730" userId="S::it21377730@my.sliit.lk::e19c04d9-795b-41a7-bd72-062d9b289f16" providerId="AD" clId="Web-{7DBF3F4E-7116-2AA7-D831-2D3150E9C6E4}" dt="2024-12-05T09:18:05.707" v="57"/>
          <ac:spMkLst>
            <pc:docMk/>
            <pc:sldMk cId="165179677" sldId="377"/>
            <ac:spMk id="3" creationId="{F576BD46-9666-31DF-C905-90F2240E008D}"/>
          </ac:spMkLst>
        </pc:spChg>
        <pc:spChg chg="mo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4" creationId="{8D7E4296-4A87-8835-86A7-C785DE167AD5}"/>
          </ac:spMkLst>
        </pc:spChg>
        <pc:spChg chg="mo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5" creationId="{51515A02-FA25-DF4C-6729-CB79AE554C6F}"/>
          </ac:spMkLst>
        </pc:spChg>
        <pc:spChg chg="add mod">
          <ac:chgData name="Ameen F.A it21377730" userId="S::it21377730@my.sliit.lk::e19c04d9-795b-41a7-bd72-062d9b289f16" providerId="AD" clId="Web-{7DBF3F4E-7116-2AA7-D831-2D3150E9C6E4}" dt="2024-12-05T09:22:26.247" v="144" actId="14100"/>
          <ac:spMkLst>
            <pc:docMk/>
            <pc:sldMk cId="165179677" sldId="377"/>
            <ac:spMk id="10" creationId="{00E90096-08FB-94EB-4BE9-4B6B76603EF1}"/>
          </ac:spMkLst>
        </pc:spChg>
        <pc:spChg chg="add del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13" creationId="{4FAE1107-CEC3-4041-8BAA-CDB6F6759B35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20" creationId="{3A8EC506-B1DA-46A1-B44D-774E68468E13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22" creationId="{BFF30785-305E-45D7-984F-5AA93D3CA561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26" creationId="{CA73784B-AC76-4BAD-93AF-C72D0EDFD715}"/>
          </ac:spMkLst>
        </pc:spChg>
        <pc:picChg chg="add mod ord">
          <ac:chgData name="Ameen F.A it21377730" userId="S::it21377730@my.sliit.lk::e19c04d9-795b-41a7-bd72-062d9b289f16" providerId="AD" clId="Web-{7DBF3F4E-7116-2AA7-D831-2D3150E9C6E4}" dt="2024-12-05T09:21:27.870" v="140"/>
          <ac:picMkLst>
            <pc:docMk/>
            <pc:sldMk cId="165179677" sldId="377"/>
            <ac:picMk id="6" creationId="{8424B973-8F4D-DBFF-25C1-0A144586374F}"/>
          </ac:picMkLst>
        </pc:picChg>
        <pc:cxnChg chg="add del">
          <ac:chgData name="Ameen F.A it21377730" userId="S::it21377730@my.sliit.lk::e19c04d9-795b-41a7-bd72-062d9b289f16" providerId="AD" clId="Web-{7DBF3F4E-7116-2AA7-D831-2D3150E9C6E4}" dt="2024-12-05T09:21:27.870" v="140"/>
          <ac:cxnSpMkLst>
            <pc:docMk/>
            <pc:sldMk cId="165179677" sldId="377"/>
            <ac:cxnSpMk id="15" creationId="{1AEA88FB-F5DD-45CE-AAE1-7B33D0ABDD25}"/>
          </ac:cxnSpMkLst>
        </pc:cxnChg>
      </pc:sldChg>
    </pc:docChg>
  </pc:docChgLst>
  <pc:docChgLst>
    <pc:chgData name="Ameen F.A it21377730" userId="S::it21377730@my.sliit.lk::e19c04d9-795b-41a7-bd72-062d9b289f16" providerId="AD" clId="Web-{E201E66D-BCCB-507B-E02F-5394F1078759}"/>
    <pc:docChg chg="addSld delSld modSld sldOrd">
      <pc:chgData name="Ameen F.A it21377730" userId="S::it21377730@my.sliit.lk::e19c04d9-795b-41a7-bd72-062d9b289f16" providerId="AD" clId="Web-{E201E66D-BCCB-507B-E02F-5394F1078759}" dt="2024-12-05T10:30:39.233" v="61" actId="20577"/>
      <pc:docMkLst>
        <pc:docMk/>
      </pc:docMkLst>
      <pc:sldChg chg="delSp modSp ord">
        <pc:chgData name="Ameen F.A it21377730" userId="S::it21377730@my.sliit.lk::e19c04d9-795b-41a7-bd72-062d9b289f16" providerId="AD" clId="Web-{E201E66D-BCCB-507B-E02F-5394F1078759}" dt="2024-12-05T10:27:40.026" v="33"/>
        <pc:sldMkLst>
          <pc:docMk/>
          <pc:sldMk cId="637347714" sldId="305"/>
        </pc:sldMkLst>
        <pc:spChg chg="mod">
          <ac:chgData name="Ameen F.A it21377730" userId="S::it21377730@my.sliit.lk::e19c04d9-795b-41a7-bd72-062d9b289f16" providerId="AD" clId="Web-{E201E66D-BCCB-507B-E02F-5394F1078759}" dt="2024-12-05T10:27:34.822" v="30" actId="1076"/>
          <ac:spMkLst>
            <pc:docMk/>
            <pc:sldMk cId="637347714" sldId="305"/>
            <ac:spMk id="2" creationId="{D0788D5F-FCE9-9E28-0C56-A7789D88EA70}"/>
          </ac:spMkLst>
        </pc:spChg>
        <pc:spChg chg="mod">
          <ac:chgData name="Ameen F.A it21377730" userId="S::it21377730@my.sliit.lk::e19c04d9-795b-41a7-bd72-062d9b289f16" providerId="AD" clId="Web-{E201E66D-BCCB-507B-E02F-5394F1078759}" dt="2024-12-05T10:27:35.557" v="32" actId="14100"/>
          <ac:spMkLst>
            <pc:docMk/>
            <pc:sldMk cId="637347714" sldId="305"/>
            <ac:spMk id="3" creationId="{59A5616B-F309-FD2F-A9BC-E42FF94A2605}"/>
          </ac:spMkLst>
        </pc:spChg>
        <pc:picChg chg="del mod">
          <ac:chgData name="Ameen F.A it21377730" userId="S::it21377730@my.sliit.lk::e19c04d9-795b-41a7-bd72-062d9b289f16" providerId="AD" clId="Web-{E201E66D-BCCB-507B-E02F-5394F1078759}" dt="2024-12-05T10:24:44.099" v="14"/>
          <ac:picMkLst>
            <pc:docMk/>
            <pc:sldMk cId="637347714" sldId="305"/>
            <ac:picMk id="4" creationId="{5DAC64D9-E787-CCF6-D85A-AA18A3297B4C}"/>
          </ac:picMkLst>
        </pc:picChg>
      </pc:sldChg>
      <pc:sldChg chg="del">
        <pc:chgData name="Ameen F.A it21377730" userId="S::it21377730@my.sliit.lk::e19c04d9-795b-41a7-bd72-062d9b289f16" providerId="AD" clId="Web-{E201E66D-BCCB-507B-E02F-5394F1078759}" dt="2024-12-05T10:20:35.343" v="2"/>
        <pc:sldMkLst>
          <pc:docMk/>
          <pc:sldMk cId="1123615652" sldId="306"/>
        </pc:sldMkLst>
      </pc:sldChg>
      <pc:sldChg chg="ord">
        <pc:chgData name="Ameen F.A it21377730" userId="S::it21377730@my.sliit.lk::e19c04d9-795b-41a7-bd72-062d9b289f16" providerId="AD" clId="Web-{E201E66D-BCCB-507B-E02F-5394F1078759}" dt="2024-12-05T10:27:40.354" v="34"/>
        <pc:sldMkLst>
          <pc:docMk/>
          <pc:sldMk cId="203273458" sldId="360"/>
        </pc:sldMkLst>
      </pc:sldChg>
      <pc:sldChg chg="modSp ord">
        <pc:chgData name="Ameen F.A it21377730" userId="S::it21377730@my.sliit.lk::e19c04d9-795b-41a7-bd72-062d9b289f16" providerId="AD" clId="Web-{E201E66D-BCCB-507B-E02F-5394F1078759}" dt="2024-12-05T10:30:39.233" v="61" actId="20577"/>
        <pc:sldMkLst>
          <pc:docMk/>
          <pc:sldMk cId="4063733158" sldId="362"/>
        </pc:sldMkLst>
        <pc:spChg chg="mod">
          <ac:chgData name="Ameen F.A it21377730" userId="S::it21377730@my.sliit.lk::e19c04d9-795b-41a7-bd72-062d9b289f16" providerId="AD" clId="Web-{E201E66D-BCCB-507B-E02F-5394F1078759}" dt="2024-12-05T10:30:39.233" v="61" actId="20577"/>
          <ac:spMkLst>
            <pc:docMk/>
            <pc:sldMk cId="4063733158" sldId="362"/>
            <ac:spMk id="4" creationId="{E23B1C2A-1B03-41A6-2633-9A8EA1ED0AB1}"/>
          </ac:spMkLst>
        </pc:spChg>
      </pc:sldChg>
      <pc:sldChg chg="del">
        <pc:chgData name="Ameen F.A it21377730" userId="S::it21377730@my.sliit.lk::e19c04d9-795b-41a7-bd72-062d9b289f16" providerId="AD" clId="Web-{E201E66D-BCCB-507B-E02F-5394F1078759}" dt="2024-12-05T10:20:10.921" v="1"/>
        <pc:sldMkLst>
          <pc:docMk/>
          <pc:sldMk cId="233339440" sldId="388"/>
        </pc:sldMkLst>
      </pc:sldChg>
      <pc:sldChg chg="del">
        <pc:chgData name="Ameen F.A it21377730" userId="S::it21377730@my.sliit.lk::e19c04d9-795b-41a7-bd72-062d9b289f16" providerId="AD" clId="Web-{E201E66D-BCCB-507B-E02F-5394F1078759}" dt="2024-12-05T10:20:03.186" v="0"/>
        <pc:sldMkLst>
          <pc:docMk/>
          <pc:sldMk cId="4066634122" sldId="389"/>
        </pc:sldMkLst>
      </pc:sldChg>
      <pc:sldChg chg="addSp delSp modSp new">
        <pc:chgData name="Ameen F.A it21377730" userId="S::it21377730@my.sliit.lk::e19c04d9-795b-41a7-bd72-062d9b289f16" providerId="AD" clId="Web-{E201E66D-BCCB-507B-E02F-5394F1078759}" dt="2024-12-05T10:28:12.511" v="56" actId="20577"/>
        <pc:sldMkLst>
          <pc:docMk/>
          <pc:sldMk cId="1556117311" sldId="395"/>
        </pc:sldMkLst>
        <pc:spChg chg="mod">
          <ac:chgData name="Ameen F.A it21377730" userId="S::it21377730@my.sliit.lk::e19c04d9-795b-41a7-bd72-062d9b289f16" providerId="AD" clId="Web-{E201E66D-BCCB-507B-E02F-5394F1078759}" dt="2024-12-05T10:28:12.511" v="56" actId="20577"/>
          <ac:spMkLst>
            <pc:docMk/>
            <pc:sldMk cId="1556117311" sldId="395"/>
            <ac:spMk id="2" creationId="{9E1DA545-EA3E-E34B-598D-F86D57AB046F}"/>
          </ac:spMkLst>
        </pc:spChg>
        <pc:spChg chg="del">
          <ac:chgData name="Ameen F.A it21377730" userId="S::it21377730@my.sliit.lk::e19c04d9-795b-41a7-bd72-062d9b289f16" providerId="AD" clId="Web-{E201E66D-BCCB-507B-E02F-5394F1078759}" dt="2024-12-05T10:27:57.542" v="36"/>
          <ac:spMkLst>
            <pc:docMk/>
            <pc:sldMk cId="1556117311" sldId="395"/>
            <ac:spMk id="3" creationId="{EFA8FF2D-E8B6-F050-56D1-9FDC4A895AEA}"/>
          </ac:spMkLst>
        </pc:spChg>
        <pc:picChg chg="add mod ord">
          <ac:chgData name="Ameen F.A it21377730" userId="S::it21377730@my.sliit.lk::e19c04d9-795b-41a7-bd72-062d9b289f16" providerId="AD" clId="Web-{E201E66D-BCCB-507B-E02F-5394F1078759}" dt="2024-12-05T10:27:57.542" v="36"/>
          <ac:picMkLst>
            <pc:docMk/>
            <pc:sldMk cId="1556117311" sldId="395"/>
            <ac:picMk id="6" creationId="{76A3D65A-CC3A-B8D5-893A-896E96517761}"/>
          </ac:picMkLst>
        </pc:picChg>
      </pc:sldChg>
    </pc:docChg>
  </pc:docChgLst>
  <pc:docChgLst>
    <pc:chgData name="Jahani M. J. A. it21346736" userId="S::it21346736@my.sliit.lk::bab47a15-0129-423d-bad0-ddc56cb3870e" providerId="AD" clId="Web-{9271947F-64DD-DC43-9A5A-1AA1196DDC94}"/>
    <pc:docChg chg="addSld delSld modSld sldOrd">
      <pc:chgData name="Jahani M. J. A. it21346736" userId="S::it21346736@my.sliit.lk::bab47a15-0129-423d-bad0-ddc56cb3870e" providerId="AD" clId="Web-{9271947F-64DD-DC43-9A5A-1AA1196DDC94}" dt="2024-12-05T10:41:37.383" v="453" actId="1076"/>
      <pc:docMkLst>
        <pc:docMk/>
      </pc:docMkLst>
      <pc:sldChg chg="addSp delSp modSp ord">
        <pc:chgData name="Jahani M. J. A. it21346736" userId="S::it21346736@my.sliit.lk::bab47a15-0129-423d-bad0-ddc56cb3870e" providerId="AD" clId="Web-{9271947F-64DD-DC43-9A5A-1AA1196DDC94}" dt="2024-12-05T09:11:20.688" v="83"/>
        <pc:sldMkLst>
          <pc:docMk/>
          <pc:sldMk cId="2593483772" sldId="366"/>
        </pc:sldMkLst>
        <pc:spChg chg="add del mod">
          <ac:chgData name="Jahani M. J. A. it21346736" userId="S::it21346736@my.sliit.lk::bab47a15-0129-423d-bad0-ddc56cb3870e" providerId="AD" clId="Web-{9271947F-64DD-DC43-9A5A-1AA1196DDC94}" dt="2024-12-05T09:00:03.242" v="1"/>
          <ac:spMkLst>
            <pc:docMk/>
            <pc:sldMk cId="2593483772" sldId="366"/>
            <ac:spMk id="5" creationId="{550C3913-C860-F175-C27A-63BFE1740015}"/>
          </ac:spMkLst>
        </pc:spChg>
        <pc:picChg chg="del">
          <ac:chgData name="Jahani M. J. A. it21346736" userId="S::it21346736@my.sliit.lk::bab47a15-0129-423d-bad0-ddc56cb3870e" providerId="AD" clId="Web-{9271947F-64DD-DC43-9A5A-1AA1196DDC94}" dt="2024-12-05T08:58:41.692" v="0"/>
          <ac:picMkLst>
            <pc:docMk/>
            <pc:sldMk cId="2593483772" sldId="366"/>
            <ac:picMk id="4" creationId="{7048F800-6A88-0CAC-2DAE-6A6E3C1DCA9F}"/>
          </ac:picMkLst>
        </pc:picChg>
        <pc:picChg chg="add mod ord">
          <ac:chgData name="Jahani M. J. A. it21346736" userId="S::it21346736@my.sliit.lk::bab47a15-0129-423d-bad0-ddc56cb3870e" providerId="AD" clId="Web-{9271947F-64DD-DC43-9A5A-1AA1196DDC94}" dt="2024-12-05T09:00:10.461" v="4" actId="14100"/>
          <ac:picMkLst>
            <pc:docMk/>
            <pc:sldMk cId="2593483772" sldId="366"/>
            <ac:picMk id="6" creationId="{C25377DD-6BEA-E76D-7632-EF17E8E7FDBC}"/>
          </ac:picMkLst>
        </pc:picChg>
      </pc:sldChg>
      <pc:sldChg chg="addSp modSp add replId">
        <pc:chgData name="Jahani M. J. A. it21346736" userId="S::it21346736@my.sliit.lk::bab47a15-0129-423d-bad0-ddc56cb3870e" providerId="AD" clId="Web-{9271947F-64DD-DC43-9A5A-1AA1196DDC94}" dt="2024-12-05T09:05:11.097" v="24" actId="1076"/>
        <pc:sldMkLst>
          <pc:docMk/>
          <pc:sldMk cId="4209808528" sldId="371"/>
        </pc:sldMkLst>
        <pc:spChg chg="add mod">
          <ac:chgData name="Jahani M. J. A. it21346736" userId="S::it21346736@my.sliit.lk::bab47a15-0129-423d-bad0-ddc56cb3870e" providerId="AD" clId="Web-{9271947F-64DD-DC43-9A5A-1AA1196DDC94}" dt="2024-12-05T09:04:15.391" v="17" actId="1076"/>
          <ac:spMkLst>
            <pc:docMk/>
            <pc:sldMk cId="4209808528" sldId="371"/>
            <ac:spMk id="2" creationId="{728FBE7C-5BF9-009E-EC64-02F9667BACDF}"/>
          </ac:spMkLst>
        </pc:spChg>
        <pc:spChg chg="mod">
          <ac:chgData name="Jahani M. J. A. it21346736" userId="S::it21346736@my.sliit.lk::bab47a15-0129-423d-bad0-ddc56cb3870e" providerId="AD" clId="Web-{9271947F-64DD-DC43-9A5A-1AA1196DDC94}" dt="2024-12-05T09:03:43.156" v="13" actId="20577"/>
          <ac:spMkLst>
            <pc:docMk/>
            <pc:sldMk cId="4209808528" sldId="371"/>
            <ac:spMk id="5" creationId="{D1167CAF-B73D-C21A-0857-7D6AD1F0336E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09:05:11.097" v="24" actId="1076"/>
          <ac:picMkLst>
            <pc:docMk/>
            <pc:sldMk cId="4209808528" sldId="371"/>
            <ac:picMk id="3" creationId="{894CCC18-E161-DA59-4C71-DA15D71C6C21}"/>
          </ac:picMkLst>
        </pc:picChg>
      </pc:sldChg>
      <pc:sldChg chg="addSp delSp modSp add replId">
        <pc:chgData name="Jahani M. J. A. it21346736" userId="S::it21346736@my.sliit.lk::bab47a15-0129-423d-bad0-ddc56cb3870e" providerId="AD" clId="Web-{9271947F-64DD-DC43-9A5A-1AA1196DDC94}" dt="2024-12-05T09:14:00.553" v="105" actId="1076"/>
        <pc:sldMkLst>
          <pc:docMk/>
          <pc:sldMk cId="3831774273" sldId="372"/>
        </pc:sldMkLst>
        <pc:spChg chg="add mod">
          <ac:chgData name="Jahani M. J. A. it21346736" userId="S::it21346736@my.sliit.lk::bab47a15-0129-423d-bad0-ddc56cb3870e" providerId="AD" clId="Web-{9271947F-64DD-DC43-9A5A-1AA1196DDC94}" dt="2024-12-05T09:13:50.178" v="104" actId="20577"/>
          <ac:spMkLst>
            <pc:docMk/>
            <pc:sldMk cId="3831774273" sldId="372"/>
            <ac:spMk id="2" creationId="{2479E47F-476C-0F98-F613-C04506292DDE}"/>
          </ac:spMkLst>
        </pc:spChg>
        <pc:spChg chg="mod">
          <ac:chgData name="Jahani M. J. A. it21346736" userId="S::it21346736@my.sliit.lk::bab47a15-0129-423d-bad0-ddc56cb3870e" providerId="AD" clId="Web-{9271947F-64DD-DC43-9A5A-1AA1196DDC94}" dt="2024-12-05T09:14:00.553" v="105" actId="1076"/>
          <ac:spMkLst>
            <pc:docMk/>
            <pc:sldMk cId="3831774273" sldId="372"/>
            <ac:spMk id="5" creationId="{D1167CAF-B73D-C21A-0857-7D6AD1F0336E}"/>
          </ac:spMkLst>
        </pc:spChg>
        <pc:picChg chg="add del mod">
          <ac:chgData name="Jahani M. J. A. it21346736" userId="S::it21346736@my.sliit.lk::bab47a15-0129-423d-bad0-ddc56cb3870e" providerId="AD" clId="Web-{9271947F-64DD-DC43-9A5A-1AA1196DDC94}" dt="2024-12-05T09:10:45.953" v="73"/>
          <ac:picMkLst>
            <pc:docMk/>
            <pc:sldMk cId="3831774273" sldId="372"/>
            <ac:picMk id="3" creationId="{4F33D0C9-4773-95C0-52A9-2D4375028C26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12:54.067" v="92" actId="14100"/>
          <ac:picMkLst>
            <pc:docMk/>
            <pc:sldMk cId="3831774273" sldId="372"/>
            <ac:picMk id="6" creationId="{537818B3-3FE9-696B-F66F-1A9ED8F4B3D3}"/>
          </ac:picMkLst>
        </pc:picChg>
      </pc:sldChg>
      <pc:sldChg chg="addSp delSp modSp add ord replId">
        <pc:chgData name="Jahani M. J. A. it21346736" userId="S::it21346736@my.sliit.lk::bab47a15-0129-423d-bad0-ddc56cb3870e" providerId="AD" clId="Web-{9271947F-64DD-DC43-9A5A-1AA1196DDC94}" dt="2024-12-05T09:17:27.280" v="128" actId="14100"/>
        <pc:sldMkLst>
          <pc:docMk/>
          <pc:sldMk cId="2816862627" sldId="373"/>
        </pc:sldMkLst>
        <pc:spChg chg="del mod">
          <ac:chgData name="Jahani M. J. A. it21346736" userId="S::it21346736@my.sliit.lk::bab47a15-0129-423d-bad0-ddc56cb3870e" providerId="AD" clId="Web-{9271947F-64DD-DC43-9A5A-1AA1196DDC94}" dt="2024-12-05T09:09:26.340" v="58"/>
          <ac:spMkLst>
            <pc:docMk/>
            <pc:sldMk cId="2816862627" sldId="373"/>
            <ac:spMk id="5" creationId="{D1167CAF-B73D-C21A-0857-7D6AD1F0336E}"/>
          </ac:spMkLst>
        </pc:spChg>
        <pc:spChg chg="add del mod">
          <ac:chgData name="Jahani M. J. A. it21346736" userId="S::it21346736@my.sliit.lk::bab47a15-0129-423d-bad0-ddc56cb3870e" providerId="AD" clId="Web-{9271947F-64DD-DC43-9A5A-1AA1196DDC94}" dt="2024-12-05T09:11:10.860" v="81"/>
          <ac:spMkLst>
            <pc:docMk/>
            <pc:sldMk cId="2816862627" sldId="373"/>
            <ac:spMk id="6" creationId="{8AD3F5A4-D38E-2693-E54B-420B02CCB8EA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15:52.151" v="119" actId="20577"/>
          <ac:spMkLst>
            <pc:docMk/>
            <pc:sldMk cId="2816862627" sldId="373"/>
            <ac:spMk id="8" creationId="{37D8DB9B-4153-E8FD-0998-1CE157C60E9A}"/>
          </ac:spMkLst>
        </pc:spChg>
        <pc:picChg chg="add del mod">
          <ac:chgData name="Jahani M. J. A. it21346736" userId="S::it21346736@my.sliit.lk::bab47a15-0129-423d-bad0-ddc56cb3870e" providerId="AD" clId="Web-{9271947F-64DD-DC43-9A5A-1AA1196DDC94}" dt="2024-12-05T09:09:44.075" v="61"/>
          <ac:picMkLst>
            <pc:docMk/>
            <pc:sldMk cId="2816862627" sldId="373"/>
            <ac:picMk id="3" creationId="{3A451543-BC95-6DDC-FD5F-20D72EC2EA66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16:20.543" v="122" actId="1076"/>
          <ac:picMkLst>
            <pc:docMk/>
            <pc:sldMk cId="2816862627" sldId="373"/>
            <ac:picMk id="10" creationId="{A23C6E93-118B-026E-AF1F-74591D4411BB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17:27.280" v="128" actId="14100"/>
          <ac:picMkLst>
            <pc:docMk/>
            <pc:sldMk cId="2816862627" sldId="373"/>
            <ac:picMk id="11" creationId="{99E0D757-C348-77C2-F18B-DA5B8D4DF625}"/>
          </ac:picMkLst>
        </pc:picChg>
      </pc:sldChg>
      <pc:sldChg chg="addSp modSp new">
        <pc:chgData name="Jahani M. J. A. it21346736" userId="S::it21346736@my.sliit.lk::bab47a15-0129-423d-bad0-ddc56cb3870e" providerId="AD" clId="Web-{9271947F-64DD-DC43-9A5A-1AA1196DDC94}" dt="2024-12-05T10:19:41.424" v="452" actId="1076"/>
        <pc:sldMkLst>
          <pc:docMk/>
          <pc:sldMk cId="639226497" sldId="374"/>
        </pc:sldMkLst>
        <pc:spChg chg="add mod">
          <ac:chgData name="Jahani M. J. A. it21346736" userId="S::it21346736@my.sliit.lk::bab47a15-0129-423d-bad0-ddc56cb3870e" providerId="AD" clId="Web-{9271947F-64DD-DC43-9A5A-1AA1196DDC94}" dt="2024-12-05T09:14:13.304" v="107" actId="1076"/>
          <ac:spMkLst>
            <pc:docMk/>
            <pc:sldMk cId="639226497" sldId="374"/>
            <ac:spMk id="4" creationId="{7EF3B827-E15C-00C0-E17E-83EC7CAC8312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10:19:41.424" v="452" actId="1076"/>
          <ac:picMkLst>
            <pc:docMk/>
            <pc:sldMk cId="639226497" sldId="374"/>
            <ac:picMk id="5" creationId="{725DD202-29E1-D50B-77F2-9E53770DB21B}"/>
          </ac:picMkLst>
        </pc:picChg>
      </pc:sldChg>
      <pc:sldChg chg="new del">
        <pc:chgData name="Jahani M. J. A. it21346736" userId="S::it21346736@my.sliit.lk::bab47a15-0129-423d-bad0-ddc56cb3870e" providerId="AD" clId="Web-{9271947F-64DD-DC43-9A5A-1AA1196DDC94}" dt="2024-12-05T09:07:14.836" v="52"/>
        <pc:sldMkLst>
          <pc:docMk/>
          <pc:sldMk cId="1558241460" sldId="374"/>
        </pc:sldMkLst>
      </pc:sldChg>
      <pc:sldChg chg="new del">
        <pc:chgData name="Jahani M. J. A. it21346736" userId="S::it21346736@my.sliit.lk::bab47a15-0129-423d-bad0-ddc56cb3870e" providerId="AD" clId="Web-{9271947F-64DD-DC43-9A5A-1AA1196DDC94}" dt="2024-12-05T09:07:16.382" v="53"/>
        <pc:sldMkLst>
          <pc:docMk/>
          <pc:sldMk cId="332665609" sldId="375"/>
        </pc:sldMkLst>
      </pc:sldChg>
      <pc:sldChg chg="addSp modSp add replId">
        <pc:chgData name="Jahani M. J. A. it21346736" userId="S::it21346736@my.sliit.lk::bab47a15-0129-423d-bad0-ddc56cb3870e" providerId="AD" clId="Web-{9271947F-64DD-DC43-9A5A-1AA1196DDC94}" dt="2024-12-05T09:18:29.266" v="135" actId="1076"/>
        <pc:sldMkLst>
          <pc:docMk/>
          <pc:sldMk cId="2587654437" sldId="375"/>
        </pc:sldMkLst>
        <pc:picChg chg="add mod">
          <ac:chgData name="Jahani M. J. A. it21346736" userId="S::it21346736@my.sliit.lk::bab47a15-0129-423d-bad0-ddc56cb3870e" providerId="AD" clId="Web-{9271947F-64DD-DC43-9A5A-1AA1196DDC94}" dt="2024-12-05T09:18:01.765" v="130" actId="1076"/>
          <ac:picMkLst>
            <pc:docMk/>
            <pc:sldMk cId="2587654437" sldId="375"/>
            <ac:picMk id="2" creationId="{62A43A4F-8AE5-FE7F-CCCD-B4F7C2EE9274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18:29.266" v="135" actId="1076"/>
          <ac:picMkLst>
            <pc:docMk/>
            <pc:sldMk cId="2587654437" sldId="375"/>
            <ac:picMk id="3" creationId="{6E06723E-491F-0592-1C73-A8E896E96758}"/>
          </ac:picMkLst>
        </pc:picChg>
      </pc:sldChg>
      <pc:sldChg chg="addSp modSp add replId">
        <pc:chgData name="Jahani M. J. A. it21346736" userId="S::it21346736@my.sliit.lk::bab47a15-0129-423d-bad0-ddc56cb3870e" providerId="AD" clId="Web-{9271947F-64DD-DC43-9A5A-1AA1196DDC94}" dt="2024-12-05T09:19:16.112" v="138" actId="1076"/>
        <pc:sldMkLst>
          <pc:docMk/>
          <pc:sldMk cId="3344000722" sldId="376"/>
        </pc:sldMkLst>
        <pc:picChg chg="add mod">
          <ac:chgData name="Jahani M. J. A. it21346736" userId="S::it21346736@my.sliit.lk::bab47a15-0129-423d-bad0-ddc56cb3870e" providerId="AD" clId="Web-{9271947F-64DD-DC43-9A5A-1AA1196DDC94}" dt="2024-12-05T09:19:16.112" v="138" actId="1076"/>
          <ac:picMkLst>
            <pc:docMk/>
            <pc:sldMk cId="3344000722" sldId="376"/>
            <ac:picMk id="2" creationId="{7CB2C214-E55D-B1D5-596C-B106910A7227}"/>
          </ac:picMkLst>
        </pc:picChg>
      </pc:sldChg>
      <pc:sldChg chg="addSp delSp modSp new">
        <pc:chgData name="Jahani M. J. A. it21346736" userId="S::it21346736@my.sliit.lk::bab47a15-0129-423d-bad0-ddc56cb3870e" providerId="AD" clId="Web-{9271947F-64DD-DC43-9A5A-1AA1196DDC94}" dt="2024-12-05T09:28:52.148" v="179" actId="1076"/>
        <pc:sldMkLst>
          <pc:docMk/>
          <pc:sldMk cId="508909515" sldId="379"/>
        </pc:sldMkLst>
        <pc:spChg chg="add del mod">
          <ac:chgData name="Jahani M. J. A. it21346736" userId="S::it21346736@my.sliit.lk::bab47a15-0129-423d-bad0-ddc56cb3870e" providerId="AD" clId="Web-{9271947F-64DD-DC43-9A5A-1AA1196DDC94}" dt="2024-12-05T09:20:24.802" v="145"/>
          <ac:spMkLst>
            <pc:docMk/>
            <pc:sldMk cId="508909515" sldId="379"/>
            <ac:spMk id="4" creationId="{C2D1AE4B-747F-45F9-0577-E7D543C2D112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21:03.319" v="148" actId="20577"/>
          <ac:spMkLst>
            <pc:docMk/>
            <pc:sldMk cId="508909515" sldId="379"/>
            <ac:spMk id="6" creationId="{3D6B5278-487A-8467-65CF-886D28DBD239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28:52.148" v="179" actId="1076"/>
          <ac:spMkLst>
            <pc:docMk/>
            <pc:sldMk cId="508909515" sldId="379"/>
            <ac:spMk id="7" creationId="{62F1AA2F-CAC7-945B-0916-C90C50A8C5C1}"/>
          </ac:spMkLst>
        </pc:spChg>
      </pc:sldChg>
      <pc:sldChg chg="addSp delSp modSp add replId">
        <pc:chgData name="Jahani M. J. A. it21346736" userId="S::it21346736@my.sliit.lk::bab47a15-0129-423d-bad0-ddc56cb3870e" providerId="AD" clId="Web-{9271947F-64DD-DC43-9A5A-1AA1196DDC94}" dt="2024-12-05T09:38:06.231" v="268" actId="14100"/>
        <pc:sldMkLst>
          <pc:docMk/>
          <pc:sldMk cId="1120800724" sldId="381"/>
        </pc:sldMkLst>
        <pc:spChg chg="add mod">
          <ac:chgData name="Jahani M. J. A. it21346736" userId="S::it21346736@my.sliit.lk::bab47a15-0129-423d-bad0-ddc56cb3870e" providerId="AD" clId="Web-{9271947F-64DD-DC43-9A5A-1AA1196DDC94}" dt="2024-12-05T09:38:06.231" v="268" actId="14100"/>
          <ac:spMkLst>
            <pc:docMk/>
            <pc:sldMk cId="1120800724" sldId="381"/>
            <ac:spMk id="5" creationId="{C2E83B72-56DA-5CF9-84A0-2AF4C8D0A943}"/>
          </ac:spMkLst>
        </pc:spChg>
        <pc:spChg chg="del mod">
          <ac:chgData name="Jahani M. J. A. it21346736" userId="S::it21346736@my.sliit.lk::bab47a15-0129-423d-bad0-ddc56cb3870e" providerId="AD" clId="Web-{9271947F-64DD-DC43-9A5A-1AA1196DDC94}" dt="2024-12-05T09:31:40.076" v="205"/>
          <ac:spMkLst>
            <pc:docMk/>
            <pc:sldMk cId="1120800724" sldId="381"/>
            <ac:spMk id="7" creationId="{62F1AA2F-CAC7-945B-0916-C90C50A8C5C1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09:37:48.902" v="264" actId="1076"/>
          <ac:picMkLst>
            <pc:docMk/>
            <pc:sldMk cId="1120800724" sldId="381"/>
            <ac:picMk id="4" creationId="{95676666-7D14-B022-4C3E-6DDC6E97BCD1}"/>
          </ac:picMkLst>
        </pc:picChg>
      </pc:sldChg>
      <pc:sldChg chg="addSp delSp modSp add mod replId setBg">
        <pc:chgData name="Jahani M. J. A. it21346736" userId="S::it21346736@my.sliit.lk::bab47a15-0129-423d-bad0-ddc56cb3870e" providerId="AD" clId="Web-{9271947F-64DD-DC43-9A5A-1AA1196DDC94}" dt="2024-12-05T09:54:28.580" v="451"/>
        <pc:sldMkLst>
          <pc:docMk/>
          <pc:sldMk cId="2758381704" sldId="382"/>
        </pc:sldMkLst>
        <pc:spChg chg="mod ord">
          <ac:chgData name="Jahani M. J. A. it21346736" userId="S::it21346736@my.sliit.lk::bab47a15-0129-423d-bad0-ddc56cb3870e" providerId="AD" clId="Web-{9271947F-64DD-DC43-9A5A-1AA1196DDC94}" dt="2024-12-05T09:54:28.580" v="451"/>
          <ac:spMkLst>
            <pc:docMk/>
            <pc:sldMk cId="2758381704" sldId="382"/>
            <ac:spMk id="2" creationId="{8A1A8F6D-E7F3-BE63-D4F9-3735F2B44F6F}"/>
          </ac:spMkLst>
        </pc:spChg>
        <pc:spChg chg="mod ord">
          <ac:chgData name="Jahani M. J. A. it21346736" userId="S::it21346736@my.sliit.lk::bab47a15-0129-423d-bad0-ddc56cb3870e" providerId="AD" clId="Web-{9271947F-64DD-DC43-9A5A-1AA1196DDC94}" dt="2024-12-05T09:54:28.580" v="451"/>
          <ac:spMkLst>
            <pc:docMk/>
            <pc:sldMk cId="2758381704" sldId="382"/>
            <ac:spMk id="3" creationId="{0B104DCC-BC87-63F6-994A-4F95A1D126DA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54:28.580" v="451"/>
          <ac:spMkLst>
            <pc:docMk/>
            <pc:sldMk cId="2758381704" sldId="382"/>
            <ac:spMk id="4" creationId="{342C13A3-972D-A749-C029-C511E2318A6F}"/>
          </ac:spMkLst>
        </pc:spChg>
        <pc:spChg chg="mod">
          <ac:chgData name="Jahani M. J. A. it21346736" userId="S::it21346736@my.sliit.lk::bab47a15-0129-423d-bad0-ddc56cb3870e" providerId="AD" clId="Web-{9271947F-64DD-DC43-9A5A-1AA1196DDC94}" dt="2024-12-05T09:54:28.580" v="451"/>
          <ac:spMkLst>
            <pc:docMk/>
            <pc:sldMk cId="2758381704" sldId="382"/>
            <ac:spMk id="6" creationId="{3D6B5278-487A-8467-65CF-886D28DBD239}"/>
          </ac:spMkLst>
        </pc:spChg>
        <pc:spChg chg="del mod">
          <ac:chgData name="Jahani M. J. A. it21346736" userId="S::it21346736@my.sliit.lk::bab47a15-0129-423d-bad0-ddc56cb3870e" providerId="AD" clId="Web-{9271947F-64DD-DC43-9A5A-1AA1196DDC94}" dt="2024-12-05T09:35:38.663" v="243"/>
          <ac:spMkLst>
            <pc:docMk/>
            <pc:sldMk cId="2758381704" sldId="382"/>
            <ac:spMk id="7" creationId="{62F1AA2F-CAC7-945B-0916-C90C50A8C5C1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09:54:28.580" v="451"/>
          <ac:picMkLst>
            <pc:docMk/>
            <pc:sldMk cId="2758381704" sldId="382"/>
            <ac:picMk id="5" creationId="{9DD9119C-68D2-8540-62C0-E7C712DC2B4A}"/>
          </ac:picMkLst>
        </pc:picChg>
        <pc:cxnChg chg="add">
          <ac:chgData name="Jahani M. J. A. it21346736" userId="S::it21346736@my.sliit.lk::bab47a15-0129-423d-bad0-ddc56cb3870e" providerId="AD" clId="Web-{9271947F-64DD-DC43-9A5A-1AA1196DDC94}" dt="2024-12-05T09:54:28.580" v="451"/>
          <ac:cxnSpMkLst>
            <pc:docMk/>
            <pc:sldMk cId="2758381704" sldId="382"/>
            <ac:cxnSpMk id="11" creationId="{9200C8B5-FB5A-4F8B-A9BD-693C051418A3}"/>
          </ac:cxnSpMkLst>
        </pc:cxnChg>
      </pc:sldChg>
      <pc:sldChg chg="addSp delSp modSp new">
        <pc:chgData name="Jahani M. J. A. it21346736" userId="S::it21346736@my.sliit.lk::bab47a15-0129-423d-bad0-ddc56cb3870e" providerId="AD" clId="Web-{9271947F-64DD-DC43-9A5A-1AA1196DDC94}" dt="2024-12-05T09:53:24.343" v="447" actId="1076"/>
        <pc:sldMkLst>
          <pc:docMk/>
          <pc:sldMk cId="1255717290" sldId="385"/>
        </pc:sldMkLst>
        <pc:spChg chg="add del">
          <ac:chgData name="Jahani M. J. A. it21346736" userId="S::it21346736@my.sliit.lk::bab47a15-0129-423d-bad0-ddc56cb3870e" providerId="AD" clId="Web-{9271947F-64DD-DC43-9A5A-1AA1196DDC94}" dt="2024-12-05T09:40:47.081" v="276"/>
          <ac:spMkLst>
            <pc:docMk/>
            <pc:sldMk cId="1255717290" sldId="385"/>
            <ac:spMk id="5" creationId="{7C56C182-8BBA-3ADC-1629-B43F0225D381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44:51.746" v="436" actId="1076"/>
          <ac:spMkLst>
            <pc:docMk/>
            <pc:sldMk cId="1255717290" sldId="385"/>
            <ac:spMk id="6" creationId="{6E564C29-DE14-F9B5-333B-BC07056C2C83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09:39:45.282" v="274" actId="14100"/>
          <ac:picMkLst>
            <pc:docMk/>
            <pc:sldMk cId="1255717290" sldId="385"/>
            <ac:picMk id="4" creationId="{0791BB82-9E9B-6CA4-DD02-5A4DB3B60A22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53:22.546" v="446" actId="1076"/>
          <ac:picMkLst>
            <pc:docMk/>
            <pc:sldMk cId="1255717290" sldId="385"/>
            <ac:picMk id="7" creationId="{D7AB0E08-E695-43D5-AC40-3C26D8645392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53:24.343" v="447" actId="1076"/>
          <ac:picMkLst>
            <pc:docMk/>
            <pc:sldMk cId="1255717290" sldId="385"/>
            <ac:picMk id="8" creationId="{CA5086C7-5037-79D4-1859-7A3C02E6DE62}"/>
          </ac:picMkLst>
        </pc:picChg>
      </pc:sldChg>
      <pc:sldChg chg="modSp">
        <pc:chgData name="Jahani M. J. A. it21346736" userId="S::it21346736@my.sliit.lk::bab47a15-0129-423d-bad0-ddc56cb3870e" providerId="AD" clId="Web-{9271947F-64DD-DC43-9A5A-1AA1196DDC94}" dt="2024-12-05T10:41:37.383" v="453" actId="1076"/>
        <pc:sldMkLst>
          <pc:docMk/>
          <pc:sldMk cId="1556117311" sldId="395"/>
        </pc:sldMkLst>
        <pc:picChg chg="mod">
          <ac:chgData name="Jahani M. J. A. it21346736" userId="S::it21346736@my.sliit.lk::bab47a15-0129-423d-bad0-ddc56cb3870e" providerId="AD" clId="Web-{9271947F-64DD-DC43-9A5A-1AA1196DDC94}" dt="2024-12-05T10:41:37.383" v="453" actId="1076"/>
          <ac:picMkLst>
            <pc:docMk/>
            <pc:sldMk cId="1556117311" sldId="395"/>
            <ac:picMk id="6" creationId="{76A3D65A-CC3A-B8D5-893A-896E96517761}"/>
          </ac:picMkLst>
        </pc:picChg>
      </pc:sldChg>
    </pc:docChg>
  </pc:docChgLst>
  <pc:docChgLst>
    <pc:chgData name="Guest User" userId="S::urn:spo:anon#3afe5d95f5e5453acd746206e96fd84818884c169759f2d24f440e39dbf8cd12::" providerId="AD" clId="Web-{9FBCE6CA-5A18-376A-AEE3-9BE531DB595A}"/>
    <pc:docChg chg="modSld">
      <pc:chgData name="Guest User" userId="S::urn:spo:anon#3afe5d95f5e5453acd746206e96fd84818884c169759f2d24f440e39dbf8cd12::" providerId="AD" clId="Web-{9FBCE6CA-5A18-376A-AEE3-9BE531DB595A}" dt="2025-01-25T19:24:34.143" v="0"/>
      <pc:docMkLst>
        <pc:docMk/>
      </pc:docMkLst>
      <pc:sldChg chg="modSp">
        <pc:chgData name="Guest User" userId="S::urn:spo:anon#3afe5d95f5e5453acd746206e96fd84818884c169759f2d24f440e39dbf8cd12::" providerId="AD" clId="Web-{9FBCE6CA-5A18-376A-AEE3-9BE531DB595A}" dt="2025-01-25T19:24:34.143" v="0"/>
        <pc:sldMkLst>
          <pc:docMk/>
          <pc:sldMk cId="4185889217" sldId="292"/>
        </pc:sldMkLst>
        <pc:graphicFrameChg chg="modGraphic">
          <ac:chgData name="Guest User" userId="S::urn:spo:anon#3afe5d95f5e5453acd746206e96fd84818884c169759f2d24f440e39dbf8cd12::" providerId="AD" clId="Web-{9FBCE6CA-5A18-376A-AEE3-9BE531DB595A}" dt="2025-01-25T19:24:34.143" v="0"/>
          <ac:graphicFrameMkLst>
            <pc:docMk/>
            <pc:sldMk cId="4185889217" sldId="292"/>
            <ac:graphicFrameMk id="5" creationId="{579CADC8-7E61-7D14-060E-13164C1A28B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1_66FDADF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88-4363-9BC9-ACA4D515E8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88-4363-9BC9-ACA4D515E8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88-4363-9BC9-ACA4D515E8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88-4363-9BC9-ACA4D515E8B8}"/>
              </c:ext>
            </c:extLst>
          </c:dPt>
          <c:cat>
            <c:strRef>
              <c:f>Sheet1!$A$2:$A$5</c:f>
              <c:strCache>
                <c:ptCount val="2"/>
                <c:pt idx="0">
                  <c:v>Completed</c:v>
                </c:pt>
                <c:pt idx="1">
                  <c:v>Ongoing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F-4ED5-AB17-7DBCEF74F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8E369-02EA-4507-A0A8-21C1A48C30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3FEF3C-270D-4986-8ED7-C38D9E200BC4}">
      <dgm:prSet/>
      <dgm:spPr/>
      <dgm:t>
        <a:bodyPr/>
        <a:lstStyle/>
        <a:p>
          <a:r>
            <a:rPr lang="en-US" b="1" i="0" baseline="0"/>
            <a:t>Data Collection</a:t>
          </a:r>
          <a:r>
            <a:rPr lang="en-US" b="0" i="0" baseline="0"/>
            <a:t>: Successfully gathered all relevant datasets for analysis.</a:t>
          </a:r>
          <a:endParaRPr lang="en-US"/>
        </a:p>
      </dgm:t>
    </dgm:pt>
    <dgm:pt modelId="{FDDC6E39-ECA8-46C7-B8C5-B05A371EB4E5}" type="parTrans" cxnId="{CF34C586-7214-4C69-94E8-A5901E978D6D}">
      <dgm:prSet/>
      <dgm:spPr/>
      <dgm:t>
        <a:bodyPr/>
        <a:lstStyle/>
        <a:p>
          <a:endParaRPr lang="en-US"/>
        </a:p>
      </dgm:t>
    </dgm:pt>
    <dgm:pt modelId="{C1DB12A6-9272-44DC-8187-9D0249922EC5}" type="sibTrans" cxnId="{CF34C586-7214-4C69-94E8-A5901E978D6D}">
      <dgm:prSet/>
      <dgm:spPr/>
      <dgm:t>
        <a:bodyPr/>
        <a:lstStyle/>
        <a:p>
          <a:endParaRPr lang="en-US"/>
        </a:p>
      </dgm:t>
    </dgm:pt>
    <dgm:pt modelId="{1D0BB316-8BD8-477C-81FD-DDE4864753B6}">
      <dgm:prSet/>
      <dgm:spPr/>
      <dgm:t>
        <a:bodyPr/>
        <a:lstStyle/>
        <a:p>
          <a:r>
            <a:rPr lang="en-US" b="1" i="0" baseline="0"/>
            <a:t>Industry Collaboration</a:t>
          </a:r>
          <a:r>
            <a:rPr lang="en-US" b="0" i="0" baseline="0"/>
            <a:t>: Engaged with industry experts, including psychologists, to align the project with real-world needs.</a:t>
          </a:r>
          <a:endParaRPr lang="en-US"/>
        </a:p>
      </dgm:t>
    </dgm:pt>
    <dgm:pt modelId="{F88EE32A-FD17-452A-8FAC-C5C40A315254}" type="parTrans" cxnId="{B3297F52-CDA0-44FC-9CA0-EB4C3C761DE7}">
      <dgm:prSet/>
      <dgm:spPr/>
      <dgm:t>
        <a:bodyPr/>
        <a:lstStyle/>
        <a:p>
          <a:endParaRPr lang="en-US"/>
        </a:p>
      </dgm:t>
    </dgm:pt>
    <dgm:pt modelId="{8C478290-92BF-415F-B6C9-443C620AAE3D}" type="sibTrans" cxnId="{B3297F52-CDA0-44FC-9CA0-EB4C3C761DE7}">
      <dgm:prSet/>
      <dgm:spPr/>
      <dgm:t>
        <a:bodyPr/>
        <a:lstStyle/>
        <a:p>
          <a:endParaRPr lang="en-US"/>
        </a:p>
      </dgm:t>
    </dgm:pt>
    <dgm:pt modelId="{94F41F6A-52D2-453B-934B-CAE7C6FA430A}">
      <dgm:prSet/>
      <dgm:spPr/>
      <dgm:t>
        <a:bodyPr/>
        <a:lstStyle/>
        <a:p>
          <a:r>
            <a:rPr lang="en-US" b="1" i="0" baseline="0"/>
            <a:t>Wireframe Design</a:t>
          </a:r>
          <a:r>
            <a:rPr lang="en-US" b="0" i="0" baseline="0"/>
            <a:t>: Crafted the initial wireframes for user interface design.</a:t>
          </a:r>
          <a:endParaRPr lang="en-US"/>
        </a:p>
      </dgm:t>
    </dgm:pt>
    <dgm:pt modelId="{AD548D39-F319-44C5-BC45-7DA21FDB310D}" type="parTrans" cxnId="{8657042B-029E-4B8E-8000-66354C89A693}">
      <dgm:prSet/>
      <dgm:spPr/>
      <dgm:t>
        <a:bodyPr/>
        <a:lstStyle/>
        <a:p>
          <a:endParaRPr lang="en-US"/>
        </a:p>
      </dgm:t>
    </dgm:pt>
    <dgm:pt modelId="{B8E68C07-080F-4701-8C7E-482FD13646FF}" type="sibTrans" cxnId="{8657042B-029E-4B8E-8000-66354C89A693}">
      <dgm:prSet/>
      <dgm:spPr/>
      <dgm:t>
        <a:bodyPr/>
        <a:lstStyle/>
        <a:p>
          <a:endParaRPr lang="en-US"/>
        </a:p>
      </dgm:t>
    </dgm:pt>
    <dgm:pt modelId="{79D7629B-9F6C-4348-AA18-362CF19DBB17}">
      <dgm:prSet/>
      <dgm:spPr/>
      <dgm:t>
        <a:bodyPr/>
        <a:lstStyle/>
        <a:p>
          <a:r>
            <a:rPr lang="en-US" b="1" i="0" baseline="0"/>
            <a:t>Model Development</a:t>
          </a:r>
          <a:r>
            <a:rPr lang="en-US" b="0" i="0" baseline="0"/>
            <a:t>: Built all required models for the project’s core functionality. </a:t>
          </a:r>
          <a:endParaRPr lang="en-US"/>
        </a:p>
      </dgm:t>
    </dgm:pt>
    <dgm:pt modelId="{8F1F2683-8715-44A4-B82F-B2C6A9CE1575}" type="parTrans" cxnId="{ECB2DACE-BC93-48FA-B281-E4F07845A08B}">
      <dgm:prSet/>
      <dgm:spPr/>
      <dgm:t>
        <a:bodyPr/>
        <a:lstStyle/>
        <a:p>
          <a:endParaRPr lang="en-US"/>
        </a:p>
      </dgm:t>
    </dgm:pt>
    <dgm:pt modelId="{872BD4ED-DFA1-4C6E-BAA1-30E5EB076C82}" type="sibTrans" cxnId="{ECB2DACE-BC93-48FA-B281-E4F07845A08B}">
      <dgm:prSet/>
      <dgm:spPr/>
      <dgm:t>
        <a:bodyPr/>
        <a:lstStyle/>
        <a:p>
          <a:endParaRPr lang="en-US"/>
        </a:p>
      </dgm:t>
    </dgm:pt>
    <dgm:pt modelId="{E14FEB73-291A-45CC-99BA-CB169B513E2C}" type="pres">
      <dgm:prSet presAssocID="{A218E369-02EA-4507-A0A8-21C1A48C302C}" presName="root" presStyleCnt="0">
        <dgm:presLayoutVars>
          <dgm:dir/>
          <dgm:resizeHandles val="exact"/>
        </dgm:presLayoutVars>
      </dgm:prSet>
      <dgm:spPr/>
    </dgm:pt>
    <dgm:pt modelId="{4422063A-86AA-4A1A-8967-6B4A725A867D}" type="pres">
      <dgm:prSet presAssocID="{2D3FEF3C-270D-4986-8ED7-C38D9E200BC4}" presName="compNode" presStyleCnt="0"/>
      <dgm:spPr/>
    </dgm:pt>
    <dgm:pt modelId="{76BD13FE-F56C-4A16-B4F8-4362E60B2653}" type="pres">
      <dgm:prSet presAssocID="{2D3FEF3C-270D-4986-8ED7-C38D9E200BC4}" presName="bgRect" presStyleLbl="bgShp" presStyleIdx="0" presStyleCnt="4" custLinFactNeighborX="-1798" custLinFactNeighborY="-2119"/>
      <dgm:spPr/>
    </dgm:pt>
    <dgm:pt modelId="{DBF1323A-E08C-4FCA-AD61-E1A388DDE769}" type="pres">
      <dgm:prSet presAssocID="{2D3FEF3C-270D-4986-8ED7-C38D9E200B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3E21FEE-6BF5-4C32-963A-6C69EEAE8004}" type="pres">
      <dgm:prSet presAssocID="{2D3FEF3C-270D-4986-8ED7-C38D9E200BC4}" presName="spaceRect" presStyleCnt="0"/>
      <dgm:spPr/>
    </dgm:pt>
    <dgm:pt modelId="{E51E7ACE-1ADE-419D-89F1-698600DE51B5}" type="pres">
      <dgm:prSet presAssocID="{2D3FEF3C-270D-4986-8ED7-C38D9E200BC4}" presName="parTx" presStyleLbl="revTx" presStyleIdx="0" presStyleCnt="4">
        <dgm:presLayoutVars>
          <dgm:chMax val="0"/>
          <dgm:chPref val="0"/>
        </dgm:presLayoutVars>
      </dgm:prSet>
      <dgm:spPr/>
    </dgm:pt>
    <dgm:pt modelId="{82B62259-E10E-4FD5-9B8C-39D8F65760EC}" type="pres">
      <dgm:prSet presAssocID="{C1DB12A6-9272-44DC-8187-9D0249922EC5}" presName="sibTrans" presStyleCnt="0"/>
      <dgm:spPr/>
    </dgm:pt>
    <dgm:pt modelId="{D1DC0FFE-738E-4FB4-837A-B43434FA1C4F}" type="pres">
      <dgm:prSet presAssocID="{1D0BB316-8BD8-477C-81FD-DDE4864753B6}" presName="compNode" presStyleCnt="0"/>
      <dgm:spPr/>
    </dgm:pt>
    <dgm:pt modelId="{62B84818-D80A-4F47-96C1-7C88A2D09B66}" type="pres">
      <dgm:prSet presAssocID="{1D0BB316-8BD8-477C-81FD-DDE4864753B6}" presName="bgRect" presStyleLbl="bgShp" presStyleIdx="1" presStyleCnt="4" custLinFactNeighborX="-1891"/>
      <dgm:spPr/>
    </dgm:pt>
    <dgm:pt modelId="{8E6E5C0F-698E-447C-AFF1-D0CE04C892B6}" type="pres">
      <dgm:prSet presAssocID="{1D0BB316-8BD8-477C-81FD-DDE4864753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17BB925-D309-4AE7-859B-303667EE507C}" type="pres">
      <dgm:prSet presAssocID="{1D0BB316-8BD8-477C-81FD-DDE4864753B6}" presName="spaceRect" presStyleCnt="0"/>
      <dgm:spPr/>
    </dgm:pt>
    <dgm:pt modelId="{6E185AF4-868C-4E7D-AC0D-50591B6AAA11}" type="pres">
      <dgm:prSet presAssocID="{1D0BB316-8BD8-477C-81FD-DDE4864753B6}" presName="parTx" presStyleLbl="revTx" presStyleIdx="1" presStyleCnt="4">
        <dgm:presLayoutVars>
          <dgm:chMax val="0"/>
          <dgm:chPref val="0"/>
        </dgm:presLayoutVars>
      </dgm:prSet>
      <dgm:spPr/>
    </dgm:pt>
    <dgm:pt modelId="{00049552-3335-4102-AED6-D6EAAD58CCE7}" type="pres">
      <dgm:prSet presAssocID="{8C478290-92BF-415F-B6C9-443C620AAE3D}" presName="sibTrans" presStyleCnt="0"/>
      <dgm:spPr/>
    </dgm:pt>
    <dgm:pt modelId="{13CB7077-826B-47D3-9423-234E51ECDE09}" type="pres">
      <dgm:prSet presAssocID="{94F41F6A-52D2-453B-934B-CAE7C6FA430A}" presName="compNode" presStyleCnt="0"/>
      <dgm:spPr/>
    </dgm:pt>
    <dgm:pt modelId="{A513F62F-3466-456A-B61B-A9D3A74C8C32}" type="pres">
      <dgm:prSet presAssocID="{94F41F6A-52D2-453B-934B-CAE7C6FA430A}" presName="bgRect" presStyleLbl="bgShp" presStyleIdx="2" presStyleCnt="4"/>
      <dgm:spPr/>
    </dgm:pt>
    <dgm:pt modelId="{F841E2BA-7DDC-4123-958A-B433DC7AADAF}" type="pres">
      <dgm:prSet presAssocID="{94F41F6A-52D2-453B-934B-CAE7C6FA430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247DCD5E-55AB-4D07-A91A-4557CB41C813}" type="pres">
      <dgm:prSet presAssocID="{94F41F6A-52D2-453B-934B-CAE7C6FA430A}" presName="spaceRect" presStyleCnt="0"/>
      <dgm:spPr/>
    </dgm:pt>
    <dgm:pt modelId="{2376E26C-BB7C-4D0F-B4A8-69C403320D73}" type="pres">
      <dgm:prSet presAssocID="{94F41F6A-52D2-453B-934B-CAE7C6FA430A}" presName="parTx" presStyleLbl="revTx" presStyleIdx="2" presStyleCnt="4">
        <dgm:presLayoutVars>
          <dgm:chMax val="0"/>
          <dgm:chPref val="0"/>
        </dgm:presLayoutVars>
      </dgm:prSet>
      <dgm:spPr/>
    </dgm:pt>
    <dgm:pt modelId="{E52DFA3E-3AFF-4CD6-A6FD-ADBEAD4E6954}" type="pres">
      <dgm:prSet presAssocID="{B8E68C07-080F-4701-8C7E-482FD13646FF}" presName="sibTrans" presStyleCnt="0"/>
      <dgm:spPr/>
    </dgm:pt>
    <dgm:pt modelId="{71F13DCA-C988-46F0-BE23-A605E17EB40A}" type="pres">
      <dgm:prSet presAssocID="{79D7629B-9F6C-4348-AA18-362CF19DBB17}" presName="compNode" presStyleCnt="0"/>
      <dgm:spPr/>
    </dgm:pt>
    <dgm:pt modelId="{428AAEEF-8FE6-4441-A111-C8BA58DEA13D}" type="pres">
      <dgm:prSet presAssocID="{79D7629B-9F6C-4348-AA18-362CF19DBB17}" presName="bgRect" presStyleLbl="bgShp" presStyleIdx="3" presStyleCnt="4"/>
      <dgm:spPr/>
    </dgm:pt>
    <dgm:pt modelId="{4491D7B8-3805-462C-B538-474E634F86C5}" type="pres">
      <dgm:prSet presAssocID="{79D7629B-9F6C-4348-AA18-362CF19DBB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59F8284-E655-423B-BDDB-B071CE7C678D}" type="pres">
      <dgm:prSet presAssocID="{79D7629B-9F6C-4348-AA18-362CF19DBB17}" presName="spaceRect" presStyleCnt="0"/>
      <dgm:spPr/>
    </dgm:pt>
    <dgm:pt modelId="{344612D7-0AFD-4CC0-8B59-B1852B436ADD}" type="pres">
      <dgm:prSet presAssocID="{79D7629B-9F6C-4348-AA18-362CF19DBB1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3E1A17-CDF4-4A45-AD2C-6939D6C535D0}" type="presOf" srcId="{2D3FEF3C-270D-4986-8ED7-C38D9E200BC4}" destId="{E51E7ACE-1ADE-419D-89F1-698600DE51B5}" srcOrd="0" destOrd="0" presId="urn:microsoft.com/office/officeart/2018/2/layout/IconVerticalSolidList"/>
    <dgm:cxn modelId="{8657042B-029E-4B8E-8000-66354C89A693}" srcId="{A218E369-02EA-4507-A0A8-21C1A48C302C}" destId="{94F41F6A-52D2-453B-934B-CAE7C6FA430A}" srcOrd="2" destOrd="0" parTransId="{AD548D39-F319-44C5-BC45-7DA21FDB310D}" sibTransId="{B8E68C07-080F-4701-8C7E-482FD13646FF}"/>
    <dgm:cxn modelId="{E11EDE70-AD15-4AF2-B6F2-D225FBEB5E84}" type="presOf" srcId="{A218E369-02EA-4507-A0A8-21C1A48C302C}" destId="{E14FEB73-291A-45CC-99BA-CB169B513E2C}" srcOrd="0" destOrd="0" presId="urn:microsoft.com/office/officeart/2018/2/layout/IconVerticalSolidList"/>
    <dgm:cxn modelId="{B3297F52-CDA0-44FC-9CA0-EB4C3C761DE7}" srcId="{A218E369-02EA-4507-A0A8-21C1A48C302C}" destId="{1D0BB316-8BD8-477C-81FD-DDE4864753B6}" srcOrd="1" destOrd="0" parTransId="{F88EE32A-FD17-452A-8FAC-C5C40A315254}" sibTransId="{8C478290-92BF-415F-B6C9-443C620AAE3D}"/>
    <dgm:cxn modelId="{CF34C586-7214-4C69-94E8-A5901E978D6D}" srcId="{A218E369-02EA-4507-A0A8-21C1A48C302C}" destId="{2D3FEF3C-270D-4986-8ED7-C38D9E200BC4}" srcOrd="0" destOrd="0" parTransId="{FDDC6E39-ECA8-46C7-B8C5-B05A371EB4E5}" sibTransId="{C1DB12A6-9272-44DC-8187-9D0249922EC5}"/>
    <dgm:cxn modelId="{747040A3-0400-4E15-AFAF-429E655EA5E8}" type="presOf" srcId="{79D7629B-9F6C-4348-AA18-362CF19DBB17}" destId="{344612D7-0AFD-4CC0-8B59-B1852B436ADD}" srcOrd="0" destOrd="0" presId="urn:microsoft.com/office/officeart/2018/2/layout/IconVerticalSolidList"/>
    <dgm:cxn modelId="{4D4597A6-F8FF-4875-AC82-491A995A1C65}" type="presOf" srcId="{1D0BB316-8BD8-477C-81FD-DDE4864753B6}" destId="{6E185AF4-868C-4E7D-AC0D-50591B6AAA11}" srcOrd="0" destOrd="0" presId="urn:microsoft.com/office/officeart/2018/2/layout/IconVerticalSolidList"/>
    <dgm:cxn modelId="{69C53BBF-112B-4360-ACA8-0A4AA5CC4463}" type="presOf" srcId="{94F41F6A-52D2-453B-934B-CAE7C6FA430A}" destId="{2376E26C-BB7C-4D0F-B4A8-69C403320D73}" srcOrd="0" destOrd="0" presId="urn:microsoft.com/office/officeart/2018/2/layout/IconVerticalSolidList"/>
    <dgm:cxn modelId="{ECB2DACE-BC93-48FA-B281-E4F07845A08B}" srcId="{A218E369-02EA-4507-A0A8-21C1A48C302C}" destId="{79D7629B-9F6C-4348-AA18-362CF19DBB17}" srcOrd="3" destOrd="0" parTransId="{8F1F2683-8715-44A4-B82F-B2C6A9CE1575}" sibTransId="{872BD4ED-DFA1-4C6E-BAA1-30E5EB076C82}"/>
    <dgm:cxn modelId="{ED606003-9531-4988-9F8D-F2BF11180CA4}" type="presParOf" srcId="{E14FEB73-291A-45CC-99BA-CB169B513E2C}" destId="{4422063A-86AA-4A1A-8967-6B4A725A867D}" srcOrd="0" destOrd="0" presId="urn:microsoft.com/office/officeart/2018/2/layout/IconVerticalSolidList"/>
    <dgm:cxn modelId="{53AF5E44-AEA9-40E3-8266-50F691682054}" type="presParOf" srcId="{4422063A-86AA-4A1A-8967-6B4A725A867D}" destId="{76BD13FE-F56C-4A16-B4F8-4362E60B2653}" srcOrd="0" destOrd="0" presId="urn:microsoft.com/office/officeart/2018/2/layout/IconVerticalSolidList"/>
    <dgm:cxn modelId="{30FBDA1E-0C6E-4BD7-87EE-5F082E1BAC5B}" type="presParOf" srcId="{4422063A-86AA-4A1A-8967-6B4A725A867D}" destId="{DBF1323A-E08C-4FCA-AD61-E1A388DDE769}" srcOrd="1" destOrd="0" presId="urn:microsoft.com/office/officeart/2018/2/layout/IconVerticalSolidList"/>
    <dgm:cxn modelId="{C532008C-94F3-4949-861C-1072C549B588}" type="presParOf" srcId="{4422063A-86AA-4A1A-8967-6B4A725A867D}" destId="{A3E21FEE-6BF5-4C32-963A-6C69EEAE8004}" srcOrd="2" destOrd="0" presId="urn:microsoft.com/office/officeart/2018/2/layout/IconVerticalSolidList"/>
    <dgm:cxn modelId="{81756C84-0BA0-4E3F-8AD2-315FB5BF2646}" type="presParOf" srcId="{4422063A-86AA-4A1A-8967-6B4A725A867D}" destId="{E51E7ACE-1ADE-419D-89F1-698600DE51B5}" srcOrd="3" destOrd="0" presId="urn:microsoft.com/office/officeart/2018/2/layout/IconVerticalSolidList"/>
    <dgm:cxn modelId="{21BE0F13-32DA-49C2-9CB7-D74FC508DF8C}" type="presParOf" srcId="{E14FEB73-291A-45CC-99BA-CB169B513E2C}" destId="{82B62259-E10E-4FD5-9B8C-39D8F65760EC}" srcOrd="1" destOrd="0" presId="urn:microsoft.com/office/officeart/2018/2/layout/IconVerticalSolidList"/>
    <dgm:cxn modelId="{711B4C24-787D-48F4-98EA-2C14E6D4E13F}" type="presParOf" srcId="{E14FEB73-291A-45CC-99BA-CB169B513E2C}" destId="{D1DC0FFE-738E-4FB4-837A-B43434FA1C4F}" srcOrd="2" destOrd="0" presId="urn:microsoft.com/office/officeart/2018/2/layout/IconVerticalSolidList"/>
    <dgm:cxn modelId="{693D2341-1100-4147-B66B-D1FF9F2FA4FE}" type="presParOf" srcId="{D1DC0FFE-738E-4FB4-837A-B43434FA1C4F}" destId="{62B84818-D80A-4F47-96C1-7C88A2D09B66}" srcOrd="0" destOrd="0" presId="urn:microsoft.com/office/officeart/2018/2/layout/IconVerticalSolidList"/>
    <dgm:cxn modelId="{FFC3CD00-91FD-4783-B8AB-1CEC882D8E20}" type="presParOf" srcId="{D1DC0FFE-738E-4FB4-837A-B43434FA1C4F}" destId="{8E6E5C0F-698E-447C-AFF1-D0CE04C892B6}" srcOrd="1" destOrd="0" presId="urn:microsoft.com/office/officeart/2018/2/layout/IconVerticalSolidList"/>
    <dgm:cxn modelId="{FECA438F-4FDF-4D2F-98C3-978F90D87AD8}" type="presParOf" srcId="{D1DC0FFE-738E-4FB4-837A-B43434FA1C4F}" destId="{F17BB925-D309-4AE7-859B-303667EE507C}" srcOrd="2" destOrd="0" presId="urn:microsoft.com/office/officeart/2018/2/layout/IconVerticalSolidList"/>
    <dgm:cxn modelId="{AFF97051-39BC-47BB-898D-A701C40983A6}" type="presParOf" srcId="{D1DC0FFE-738E-4FB4-837A-B43434FA1C4F}" destId="{6E185AF4-868C-4E7D-AC0D-50591B6AAA11}" srcOrd="3" destOrd="0" presId="urn:microsoft.com/office/officeart/2018/2/layout/IconVerticalSolidList"/>
    <dgm:cxn modelId="{F762D320-9628-4BEB-841B-E5E44A7F081E}" type="presParOf" srcId="{E14FEB73-291A-45CC-99BA-CB169B513E2C}" destId="{00049552-3335-4102-AED6-D6EAAD58CCE7}" srcOrd="3" destOrd="0" presId="urn:microsoft.com/office/officeart/2018/2/layout/IconVerticalSolidList"/>
    <dgm:cxn modelId="{41E1A0A2-5689-4872-BD77-37274F73B737}" type="presParOf" srcId="{E14FEB73-291A-45CC-99BA-CB169B513E2C}" destId="{13CB7077-826B-47D3-9423-234E51ECDE09}" srcOrd="4" destOrd="0" presId="urn:microsoft.com/office/officeart/2018/2/layout/IconVerticalSolidList"/>
    <dgm:cxn modelId="{1280A01C-4927-4A38-8E61-5C9933EDC099}" type="presParOf" srcId="{13CB7077-826B-47D3-9423-234E51ECDE09}" destId="{A513F62F-3466-456A-B61B-A9D3A74C8C32}" srcOrd="0" destOrd="0" presId="urn:microsoft.com/office/officeart/2018/2/layout/IconVerticalSolidList"/>
    <dgm:cxn modelId="{DD39EB15-4C76-408C-A9B0-50EF1E919C90}" type="presParOf" srcId="{13CB7077-826B-47D3-9423-234E51ECDE09}" destId="{F841E2BA-7DDC-4123-958A-B433DC7AADAF}" srcOrd="1" destOrd="0" presId="urn:microsoft.com/office/officeart/2018/2/layout/IconVerticalSolidList"/>
    <dgm:cxn modelId="{001C15DD-F323-4523-ADA4-2B7A648BC72B}" type="presParOf" srcId="{13CB7077-826B-47D3-9423-234E51ECDE09}" destId="{247DCD5E-55AB-4D07-A91A-4557CB41C813}" srcOrd="2" destOrd="0" presId="urn:microsoft.com/office/officeart/2018/2/layout/IconVerticalSolidList"/>
    <dgm:cxn modelId="{8BF2E5C8-623C-47C9-BB5C-B0B7D76A81F3}" type="presParOf" srcId="{13CB7077-826B-47D3-9423-234E51ECDE09}" destId="{2376E26C-BB7C-4D0F-B4A8-69C403320D73}" srcOrd="3" destOrd="0" presId="urn:microsoft.com/office/officeart/2018/2/layout/IconVerticalSolidList"/>
    <dgm:cxn modelId="{136213B5-36D6-41CC-B138-AE2EA20B5C03}" type="presParOf" srcId="{E14FEB73-291A-45CC-99BA-CB169B513E2C}" destId="{E52DFA3E-3AFF-4CD6-A6FD-ADBEAD4E6954}" srcOrd="5" destOrd="0" presId="urn:microsoft.com/office/officeart/2018/2/layout/IconVerticalSolidList"/>
    <dgm:cxn modelId="{56FC3454-16D6-4987-95A9-979D6BAF8A84}" type="presParOf" srcId="{E14FEB73-291A-45CC-99BA-CB169B513E2C}" destId="{71F13DCA-C988-46F0-BE23-A605E17EB40A}" srcOrd="6" destOrd="0" presId="urn:microsoft.com/office/officeart/2018/2/layout/IconVerticalSolidList"/>
    <dgm:cxn modelId="{A7279BD4-74D0-4EC2-9154-4A09E42D2304}" type="presParOf" srcId="{71F13DCA-C988-46F0-BE23-A605E17EB40A}" destId="{428AAEEF-8FE6-4441-A111-C8BA58DEA13D}" srcOrd="0" destOrd="0" presId="urn:microsoft.com/office/officeart/2018/2/layout/IconVerticalSolidList"/>
    <dgm:cxn modelId="{16EC9C1A-35FC-4133-AA5E-691EE4223853}" type="presParOf" srcId="{71F13DCA-C988-46F0-BE23-A605E17EB40A}" destId="{4491D7B8-3805-462C-B538-474E634F86C5}" srcOrd="1" destOrd="0" presId="urn:microsoft.com/office/officeart/2018/2/layout/IconVerticalSolidList"/>
    <dgm:cxn modelId="{806014D0-B991-4150-A855-488F0A5DFE97}" type="presParOf" srcId="{71F13DCA-C988-46F0-BE23-A605E17EB40A}" destId="{159F8284-E655-423B-BDDB-B071CE7C678D}" srcOrd="2" destOrd="0" presId="urn:microsoft.com/office/officeart/2018/2/layout/IconVerticalSolidList"/>
    <dgm:cxn modelId="{732DDA82-C94D-453B-B0E7-AE6463683F14}" type="presParOf" srcId="{71F13DCA-C988-46F0-BE23-A605E17EB40A}" destId="{344612D7-0AFD-4CC0-8B59-B1852B436A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D13FE-F56C-4A16-B4F8-4362E60B2653}">
      <dsp:nvSpPr>
        <dsp:cNvPr id="0" name=""/>
        <dsp:cNvSpPr/>
      </dsp:nvSpPr>
      <dsp:spPr>
        <a:xfrm>
          <a:off x="0" y="0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1323A-E08C-4FCA-AD61-E1A388DDE769}">
      <dsp:nvSpPr>
        <dsp:cNvPr id="0" name=""/>
        <dsp:cNvSpPr/>
      </dsp:nvSpPr>
      <dsp:spPr>
        <a:xfrm>
          <a:off x="255971" y="192061"/>
          <a:ext cx="465402" cy="465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E7ACE-1ADE-419D-89F1-698600DE51B5}">
      <dsp:nvSpPr>
        <dsp:cNvPr id="0" name=""/>
        <dsp:cNvSpPr/>
      </dsp:nvSpPr>
      <dsp:spPr>
        <a:xfrm>
          <a:off x="977345" y="1669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Data Collection</a:t>
          </a:r>
          <a:r>
            <a:rPr lang="en-US" sz="2200" b="0" i="0" kern="1200" baseline="0"/>
            <a:t>: Successfully gathered all relevant datasets for analysis.</a:t>
          </a:r>
          <a:endParaRPr lang="en-US" sz="2200" kern="1200"/>
        </a:p>
      </dsp:txBody>
      <dsp:txXfrm>
        <a:off x="977345" y="1669"/>
        <a:ext cx="8742916" cy="846186"/>
      </dsp:txXfrm>
    </dsp:sp>
    <dsp:sp modelId="{62B84818-D80A-4F47-96C1-7C88A2D09B66}">
      <dsp:nvSpPr>
        <dsp:cNvPr id="0" name=""/>
        <dsp:cNvSpPr/>
      </dsp:nvSpPr>
      <dsp:spPr>
        <a:xfrm>
          <a:off x="0" y="1059402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5C0F-698E-447C-AFF1-D0CE04C892B6}">
      <dsp:nvSpPr>
        <dsp:cNvPr id="0" name=""/>
        <dsp:cNvSpPr/>
      </dsp:nvSpPr>
      <dsp:spPr>
        <a:xfrm>
          <a:off x="255971" y="1249794"/>
          <a:ext cx="465402" cy="465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85AF4-868C-4E7D-AC0D-50591B6AAA11}">
      <dsp:nvSpPr>
        <dsp:cNvPr id="0" name=""/>
        <dsp:cNvSpPr/>
      </dsp:nvSpPr>
      <dsp:spPr>
        <a:xfrm>
          <a:off x="977345" y="1059402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Industry Collaboration</a:t>
          </a:r>
          <a:r>
            <a:rPr lang="en-US" sz="2200" b="0" i="0" kern="1200" baseline="0"/>
            <a:t>: Engaged with industry experts, including psychologists, to align the project with real-world needs.</a:t>
          </a:r>
          <a:endParaRPr lang="en-US" sz="2200" kern="1200"/>
        </a:p>
      </dsp:txBody>
      <dsp:txXfrm>
        <a:off x="977345" y="1059402"/>
        <a:ext cx="8742916" cy="846186"/>
      </dsp:txXfrm>
    </dsp:sp>
    <dsp:sp modelId="{A513F62F-3466-456A-B61B-A9D3A74C8C32}">
      <dsp:nvSpPr>
        <dsp:cNvPr id="0" name=""/>
        <dsp:cNvSpPr/>
      </dsp:nvSpPr>
      <dsp:spPr>
        <a:xfrm>
          <a:off x="0" y="2117135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1E2BA-7DDC-4123-958A-B433DC7AADAF}">
      <dsp:nvSpPr>
        <dsp:cNvPr id="0" name=""/>
        <dsp:cNvSpPr/>
      </dsp:nvSpPr>
      <dsp:spPr>
        <a:xfrm>
          <a:off x="255971" y="2307527"/>
          <a:ext cx="465402" cy="465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6E26C-BB7C-4D0F-B4A8-69C403320D73}">
      <dsp:nvSpPr>
        <dsp:cNvPr id="0" name=""/>
        <dsp:cNvSpPr/>
      </dsp:nvSpPr>
      <dsp:spPr>
        <a:xfrm>
          <a:off x="977345" y="2117135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Wireframe Design</a:t>
          </a:r>
          <a:r>
            <a:rPr lang="en-US" sz="2200" b="0" i="0" kern="1200" baseline="0"/>
            <a:t>: Crafted the initial wireframes for user interface design.</a:t>
          </a:r>
          <a:endParaRPr lang="en-US" sz="2200" kern="1200"/>
        </a:p>
      </dsp:txBody>
      <dsp:txXfrm>
        <a:off x="977345" y="2117135"/>
        <a:ext cx="8742916" cy="846186"/>
      </dsp:txXfrm>
    </dsp:sp>
    <dsp:sp modelId="{428AAEEF-8FE6-4441-A111-C8BA58DEA13D}">
      <dsp:nvSpPr>
        <dsp:cNvPr id="0" name=""/>
        <dsp:cNvSpPr/>
      </dsp:nvSpPr>
      <dsp:spPr>
        <a:xfrm>
          <a:off x="0" y="3174868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1D7B8-3805-462C-B538-474E634F86C5}">
      <dsp:nvSpPr>
        <dsp:cNvPr id="0" name=""/>
        <dsp:cNvSpPr/>
      </dsp:nvSpPr>
      <dsp:spPr>
        <a:xfrm>
          <a:off x="255971" y="3365260"/>
          <a:ext cx="465402" cy="465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612D7-0AFD-4CC0-8B59-B1852B436ADD}">
      <dsp:nvSpPr>
        <dsp:cNvPr id="0" name=""/>
        <dsp:cNvSpPr/>
      </dsp:nvSpPr>
      <dsp:spPr>
        <a:xfrm>
          <a:off x="977345" y="3174868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Model Development</a:t>
          </a:r>
          <a:r>
            <a:rPr lang="en-US" sz="2200" b="0" i="0" kern="1200" baseline="0"/>
            <a:t>: Built all required models for the project’s core functionality. </a:t>
          </a:r>
          <a:endParaRPr lang="en-US" sz="2200" kern="1200"/>
        </a:p>
      </dsp:txBody>
      <dsp:txXfrm>
        <a:off x="977345" y="3174868"/>
        <a:ext cx="8742916" cy="84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AE38-79BE-4082-9A4D-2BEC47341C0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5613-D24F-46B4-9010-BD7B318E3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5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BCF22-2D75-4779-9C8B-6270AA3FA91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B8AC8-E212-48B2-9917-7448FC83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7827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二等辺三角形 10">
            <a:extLst>
              <a:ext uri="{FF2B5EF4-FFF2-40B4-BE49-F238E27FC236}">
                <a16:creationId xmlns:a16="http://schemas.microsoft.com/office/drawing/2014/main" id="{A169754C-55D5-1C97-337E-40F2166B7B0B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97400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9">
            <a:extLst>
              <a:ext uri="{FF2B5EF4-FFF2-40B4-BE49-F238E27FC236}">
                <a16:creationId xmlns:a16="http://schemas.microsoft.com/office/drawing/2014/main" id="{F5F50F18-B114-2350-3F67-5CBF1A6D1CEF}"/>
              </a:ext>
            </a:extLst>
          </p:cNvPr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9" name="二等辺三角形 10">
            <a:extLst>
              <a:ext uri="{FF2B5EF4-FFF2-40B4-BE49-F238E27FC236}">
                <a16:creationId xmlns:a16="http://schemas.microsoft.com/office/drawing/2014/main" id="{CB9074AB-6FF1-861A-00F1-BBB463806E34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407654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23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426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127FA0D-B89B-9B64-A580-46D60F943068}"/>
              </a:ext>
            </a:extLst>
          </p:cNvPr>
          <p:cNvSpPr/>
          <p:nvPr userDrawn="1"/>
        </p:nvSpPr>
        <p:spPr>
          <a:xfrm>
            <a:off x="2632435" y="6492874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/>
                </a:solidFill>
              </a:rPr>
              <a:t>ITXXXXXXXX</a:t>
            </a:r>
            <a:r>
              <a:rPr lang="en-US" sz="1800">
                <a:solidFill>
                  <a:schemeClr val="tx1"/>
                </a:solidFill>
              </a:rPr>
              <a:t>   |   &lt;</a:t>
            </a:r>
            <a:r>
              <a:rPr lang="en-US" sz="1800" b="1">
                <a:solidFill>
                  <a:schemeClr val="tx1"/>
                </a:solidFill>
              </a:rPr>
              <a:t>&lt;Student Name&gt;&gt;   </a:t>
            </a:r>
            <a:r>
              <a:rPr lang="en-US" sz="1800">
                <a:solidFill>
                  <a:schemeClr val="tx1"/>
                </a:solidFill>
              </a:rPr>
              <a:t>|   </a:t>
            </a:r>
            <a:r>
              <a:rPr lang="en-US" sz="1800" b="0">
                <a:solidFill>
                  <a:schemeClr val="tx1"/>
                </a:solidFill>
              </a:rPr>
              <a:t>&lt;&lt;Project ID&gt;&gt;</a:t>
            </a:r>
          </a:p>
        </p:txBody>
      </p:sp>
    </p:spTree>
    <p:extLst>
      <p:ext uri="{BB962C8B-B14F-4D97-AF65-F5344CB8AC3E}">
        <p14:creationId xmlns:p14="http://schemas.microsoft.com/office/powerpoint/2010/main" val="274846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7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二等辺三角形 9">
            <a:extLst>
              <a:ext uri="{FF2B5EF4-FFF2-40B4-BE49-F238E27FC236}">
                <a16:creationId xmlns:a16="http://schemas.microsoft.com/office/drawing/2014/main" id="{900DEE5E-49E9-B54F-22BB-EB19A31F7108}"/>
              </a:ext>
            </a:extLst>
          </p:cNvPr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6" name="二等辺三角形 10">
            <a:extLst>
              <a:ext uri="{FF2B5EF4-FFF2-40B4-BE49-F238E27FC236}">
                <a16:creationId xmlns:a16="http://schemas.microsoft.com/office/drawing/2014/main" id="{FFBEF2D3-6B25-0F50-BC40-119F62B74405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0B602-A81F-1872-EE57-97A728D9CDD0}"/>
              </a:ext>
            </a:extLst>
          </p:cNvPr>
          <p:cNvSpPr txBox="1">
            <a:spLocks/>
          </p:cNvSpPr>
          <p:nvPr userDrawn="1"/>
        </p:nvSpPr>
        <p:spPr>
          <a:xfrm>
            <a:off x="11435142" y="6492875"/>
            <a:ext cx="680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D6051F-EF20-4D26-A49B-A9D5F0B34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二等辺三角形 11">
            <a:extLst>
              <a:ext uri="{FF2B5EF4-FFF2-40B4-BE49-F238E27FC236}">
                <a16:creationId xmlns:a16="http://schemas.microsoft.com/office/drawing/2014/main" id="{C0130C42-B24C-B377-524A-545AE8C6E7FA}"/>
              </a:ext>
            </a:extLst>
          </p:cNvPr>
          <p:cNvSpPr/>
          <p:nvPr userDrawn="1"/>
        </p:nvSpPr>
        <p:spPr>
          <a:xfrm>
            <a:off x="0" y="6406010"/>
            <a:ext cx="12192000" cy="452885"/>
          </a:xfrm>
          <a:prstGeom prst="triangle">
            <a:avLst>
              <a:gd name="adj" fmla="val 85448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9" name="二等辺三角形 9">
            <a:extLst>
              <a:ext uri="{FF2B5EF4-FFF2-40B4-BE49-F238E27FC236}">
                <a16:creationId xmlns:a16="http://schemas.microsoft.com/office/drawing/2014/main" id="{FB8473E5-EBF4-FCB0-3010-863A37A45C9C}"/>
              </a:ext>
            </a:extLst>
          </p:cNvPr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0" name="二等辺三角形 10">
            <a:extLst>
              <a:ext uri="{FF2B5EF4-FFF2-40B4-BE49-F238E27FC236}">
                <a16:creationId xmlns:a16="http://schemas.microsoft.com/office/drawing/2014/main" id="{A9DE417E-6928-6C37-483D-7022221351F8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7614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二等辺三角形 10">
            <a:extLst>
              <a:ext uri="{FF2B5EF4-FFF2-40B4-BE49-F238E27FC236}">
                <a16:creationId xmlns:a16="http://schemas.microsoft.com/office/drawing/2014/main" id="{75BF7651-A317-3ABF-A3AC-A34CEE06AA6B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79612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6DF07F-2A09-4DDC-606F-24A3BEF9A6E8}"/>
              </a:ext>
            </a:extLst>
          </p:cNvPr>
          <p:cNvSpPr txBox="1">
            <a:spLocks/>
          </p:cNvSpPr>
          <p:nvPr userDrawn="1"/>
        </p:nvSpPr>
        <p:spPr>
          <a:xfrm>
            <a:off x="11435142" y="6492875"/>
            <a:ext cx="680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D6051F-EF20-4D26-A49B-A9D5F0B34C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photo, table, person, monitor&#10;&#10;Description automatically generated">
            <a:extLst>
              <a:ext uri="{FF2B5EF4-FFF2-40B4-BE49-F238E27FC236}">
                <a16:creationId xmlns:a16="http://schemas.microsoft.com/office/drawing/2014/main" id="{D461DD22-3000-52EB-87CD-C288498DD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0286" r="71976"/>
          <a:stretch/>
        </p:blipFill>
        <p:spPr>
          <a:xfrm>
            <a:off x="0" y="6373302"/>
            <a:ext cx="2514600" cy="490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5AF4B2-DF14-265F-B456-B2257ECA1245}"/>
              </a:ext>
            </a:extLst>
          </p:cNvPr>
          <p:cNvSpPr txBox="1"/>
          <p:nvPr userDrawn="1"/>
        </p:nvSpPr>
        <p:spPr>
          <a:xfrm>
            <a:off x="10287000" y="653693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C4007C-554A-4B16-A31C-089CB53EF86F}" type="datetime1">
              <a:rPr lang="en-US" sz="1200" b="1" smtClean="0"/>
              <a:t>1/25/2025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6649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2" r:id="rId12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psycholog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ggl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collegesuccess-2/chapter/mental-health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ers/MasterLWA/projects/11/views/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ntal-health-brain-mind-mental-33321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423538C-05D0-843B-4779-844EFA20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00818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400"/>
              <a:t>Utilizing Machine Learning for the Development of a Mobile Application and Web Extension for Predictive Mental Health Monitoring and Personalized Support </a:t>
            </a:r>
            <a:br>
              <a:rPr lang="en-US" sz="4400"/>
            </a:b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8F3F03-40A0-499D-BDCC-A8E886D9D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8534400" cy="533400"/>
          </a:xfrm>
        </p:spPr>
        <p:txBody>
          <a:bodyPr/>
          <a:lstStyle/>
          <a:p>
            <a:r>
              <a:rPr lang="en-US" sz="2800"/>
              <a:t>24-25J-293 </a:t>
            </a:r>
          </a:p>
        </p:txBody>
      </p:sp>
      <p:pic>
        <p:nvPicPr>
          <p:cNvPr id="11" name="Picture 10" descr="A brain with icons around it&#10;&#10;Description automatically generated">
            <a:extLst>
              <a:ext uri="{FF2B5EF4-FFF2-40B4-BE49-F238E27FC236}">
                <a16:creationId xmlns:a16="http://schemas.microsoft.com/office/drawing/2014/main" id="{C1F5EC0C-2E40-FA26-4ACC-C8608D781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9600" y="3352800"/>
            <a:ext cx="2971800" cy="297180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C7628F42-D345-8CD0-18BB-739273D42FAA}"/>
              </a:ext>
            </a:extLst>
          </p:cNvPr>
          <p:cNvSpPr txBox="1">
            <a:spLocks/>
          </p:cNvSpPr>
          <p:nvPr/>
        </p:nvSpPr>
        <p:spPr>
          <a:xfrm>
            <a:off x="1219200" y="2743200"/>
            <a:ext cx="103632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Devanagari" pitchFamily="18" charset="0"/>
                <a:ea typeface="+mj-ea"/>
                <a:cs typeface="Adobe Devanagari" pitchFamily="18" charset="0"/>
              </a:defRPr>
            </a:lvl1pPr>
          </a:lstStyle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138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bstract background of data">
            <a:extLst>
              <a:ext uri="{FF2B5EF4-FFF2-40B4-BE49-F238E27FC236}">
                <a16:creationId xmlns:a16="http://schemas.microsoft.com/office/drawing/2014/main" id="{32C8F6AC-4BFB-70A2-A552-7A07C19FB5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88D5F-FCE9-9E28-0C56-A7789D88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FFFFFF"/>
                </a:solidFill>
                <a:ea typeface="+mj-lt"/>
                <a:cs typeface="+mj-lt"/>
              </a:rPr>
              <a:t>track user behavior and patterns, analyzing their mental health status using machine learning</a:t>
            </a:r>
            <a:endParaRPr lang="en-US" sz="39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616B-F309-FD2F-A9BC-E42FF94A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b="1" u="sng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solidFill>
                <a:srgbClr val="FFFFFF"/>
              </a:solidFill>
              <a:ea typeface="Cambria"/>
            </a:endParaRPr>
          </a:p>
          <a:p>
            <a:pPr marL="0" indent="0">
              <a:buNone/>
            </a:pPr>
            <a:endParaRPr lang="en-US" b="1">
              <a:solidFill>
                <a:srgbClr val="FFFFFF"/>
              </a:solidFill>
              <a:ea typeface="Cambr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B6369-979A-3246-F4BF-E6FBD80C8D54}"/>
              </a:ext>
            </a:extLst>
          </p:cNvPr>
          <p:cNvSpPr/>
          <p:nvPr/>
        </p:nvSpPr>
        <p:spPr>
          <a:xfrm>
            <a:off x="2632435" y="6492875"/>
            <a:ext cx="59019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tx1"/>
                </a:solidFill>
              </a:rPr>
              <a:t>IT21281778</a:t>
            </a:r>
            <a:r>
              <a:rPr lang="en-US" sz="1800">
                <a:solidFill>
                  <a:schemeClr val="tx1"/>
                </a:solidFill>
              </a:rPr>
              <a:t>  |   </a:t>
            </a:r>
            <a:r>
              <a:rPr lang="en-US" sz="1800" err="1">
                <a:solidFill>
                  <a:schemeClr val="tx1"/>
                </a:solidFill>
              </a:rPr>
              <a:t>Alwis</a:t>
            </a:r>
            <a:r>
              <a:rPr lang="en-US" sz="1800">
                <a:solidFill>
                  <a:schemeClr val="tx1"/>
                </a:solidFill>
              </a:rPr>
              <a:t> P.K.D.L.W | 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24-25J-293 </a:t>
            </a:r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2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D8DB9B-4153-E8FD-0998-1CE157C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Datasets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63CE6-CB3C-DCE6-7271-F8FA7AEAB6C9}"/>
              </a:ext>
            </a:extLst>
          </p:cNvPr>
          <p:cNvSpPr txBox="1"/>
          <p:nvPr/>
        </p:nvSpPr>
        <p:spPr>
          <a:xfrm>
            <a:off x="1087744" y="2017948"/>
            <a:ext cx="90904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Sentimental Dataset -  </a:t>
            </a:r>
            <a:r>
              <a:rPr lang="en-US">
                <a:ea typeface="+mn-lt"/>
                <a:cs typeface="+mn-lt"/>
              </a:rPr>
              <a:t>https://www.kaggle.com/datasets/suchintikasarkar/sentiment-analysis-for-mental-health/data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9298A-E97E-B275-7940-846500C9F49E}"/>
              </a:ext>
            </a:extLst>
          </p:cNvPr>
          <p:cNvSpPr txBox="1"/>
          <p:nvPr/>
        </p:nvSpPr>
        <p:spPr>
          <a:xfrm>
            <a:off x="1087743" y="2662034"/>
            <a:ext cx="83979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ScreenTime Dataset - </a:t>
            </a:r>
            <a:r>
              <a:rPr lang="en-US">
                <a:ea typeface="+mn-lt"/>
                <a:cs typeface="+mn-lt"/>
              </a:rPr>
              <a:t>https://www.kaggle.com/code/waqi786/mind-tech-unveiling-the-impact/input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A49207-9013-DA6F-200A-46D8575AE3F4}"/>
              </a:ext>
            </a:extLst>
          </p:cNvPr>
          <p:cNvSpPr/>
          <p:nvPr/>
        </p:nvSpPr>
        <p:spPr>
          <a:xfrm>
            <a:off x="2780073" y="6492875"/>
            <a:ext cx="59019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tx1"/>
                </a:solidFill>
              </a:rPr>
              <a:t>IT21281778</a:t>
            </a:r>
            <a:r>
              <a:rPr lang="en-US" sz="1800">
                <a:solidFill>
                  <a:schemeClr val="tx1"/>
                </a:solidFill>
              </a:rPr>
              <a:t>  |   </a:t>
            </a:r>
            <a:r>
              <a:rPr lang="en-US" sz="1800" err="1">
                <a:solidFill>
                  <a:schemeClr val="tx1"/>
                </a:solidFill>
              </a:rPr>
              <a:t>Alwis</a:t>
            </a:r>
            <a:r>
              <a:rPr lang="en-US" sz="1800">
                <a:solidFill>
                  <a:schemeClr val="tx1"/>
                </a:solidFill>
              </a:rPr>
              <a:t> P.K.D.L.W | 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24-25J-293 </a:t>
            </a: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16" name="Picture 1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64E5678-CF3B-46DC-1C18-623F0B2E4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6104" y="3376817"/>
            <a:ext cx="6306077" cy="2437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2267F3-A060-076C-0447-B814B3DC06E8}"/>
              </a:ext>
            </a:extLst>
          </p:cNvPr>
          <p:cNvSpPr txBox="1"/>
          <p:nvPr/>
        </p:nvSpPr>
        <p:spPr>
          <a:xfrm>
            <a:off x="5235575" y="6000750"/>
            <a:ext cx="6307138" cy="1317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61465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F12-E2AC-FAC1-0006-3268273F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Devanagari"/>
              </a:rPr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C133-B168-B005-62EE-81A7E90C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AAFB1-D6E4-91F0-98A0-4404FC36F495}"/>
              </a:ext>
            </a:extLst>
          </p:cNvPr>
          <p:cNvSpPr/>
          <p:nvPr/>
        </p:nvSpPr>
        <p:spPr>
          <a:xfrm>
            <a:off x="2632435" y="6492875"/>
            <a:ext cx="59019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tx1"/>
                </a:solidFill>
              </a:rPr>
              <a:t>IT21281778</a:t>
            </a:r>
            <a:r>
              <a:rPr lang="en-US" sz="1800">
                <a:solidFill>
                  <a:schemeClr val="tx1"/>
                </a:solidFill>
              </a:rPr>
              <a:t>  |   </a:t>
            </a:r>
            <a:r>
              <a:rPr lang="en-US" sz="1800" err="1">
                <a:solidFill>
                  <a:schemeClr val="tx1"/>
                </a:solidFill>
              </a:rPr>
              <a:t>Alwis</a:t>
            </a:r>
            <a:r>
              <a:rPr lang="en-US" sz="1800">
                <a:solidFill>
                  <a:schemeClr val="tx1"/>
                </a:solidFill>
              </a:rPr>
              <a:t> P.K.D.L.W | 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24-25J-293 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C2FA9-681D-28F9-A7AD-F1F1CA91E2FB}"/>
              </a:ext>
            </a:extLst>
          </p:cNvPr>
          <p:cNvSpPr txBox="1"/>
          <p:nvPr/>
        </p:nvSpPr>
        <p:spPr>
          <a:xfrm>
            <a:off x="1472163" y="2146040"/>
            <a:ext cx="9144000" cy="17389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Random Forest Regressor</a:t>
            </a:r>
            <a:endParaRPr lang="en-US" sz="2400" b="1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Gradient Boosting Regressor</a:t>
            </a:r>
            <a:endParaRPr lang="en-US" sz="2400" b="1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Train SVR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Roboto"/>
                <a:cs typeface="Roboto"/>
              </a:rPr>
              <a:t>Logistic Regression with TF-IDF Vectorization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endParaRPr lang="en-US" sz="11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0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67CAF-B73D-C21A-0857-7D6AD1F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933" y="2270542"/>
            <a:ext cx="6169804" cy="1670993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Daily user emotion Data Collection, Voice, and Data Integration Mental Health System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2" name="Picture 1" descr="3D face graphic">
            <a:extLst>
              <a:ext uri="{FF2B5EF4-FFF2-40B4-BE49-F238E27FC236}">
                <a16:creationId xmlns:a16="http://schemas.microsoft.com/office/drawing/2014/main" id="{DF59D4EE-4601-EA2D-AB47-B3A02D64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32" y="1512175"/>
            <a:ext cx="5092263" cy="31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8DB9B-4153-E8FD-0998-1CE157C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Datasets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63CE6-CB3C-DCE6-7271-F8FA7AEAB6C9}"/>
              </a:ext>
            </a:extLst>
          </p:cNvPr>
          <p:cNvSpPr txBox="1"/>
          <p:nvPr/>
        </p:nvSpPr>
        <p:spPr>
          <a:xfrm>
            <a:off x="1087744" y="2017948"/>
            <a:ext cx="68949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CREMA-D  -  </a:t>
            </a:r>
            <a:r>
              <a:rPr lang="en-US">
                <a:ea typeface="+mn-lt"/>
                <a:cs typeface="+mn-lt"/>
              </a:rPr>
              <a:t>https://www.kaggle.com/datasets/ejlok1/cremad/data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9298A-E97E-B275-7940-846500C9F49E}"/>
              </a:ext>
            </a:extLst>
          </p:cNvPr>
          <p:cNvSpPr txBox="1"/>
          <p:nvPr/>
        </p:nvSpPr>
        <p:spPr>
          <a:xfrm>
            <a:off x="1087743" y="2385809"/>
            <a:ext cx="8397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TESS  -  </a:t>
            </a:r>
            <a:r>
              <a:rPr lang="en-US">
                <a:ea typeface="+mn-lt"/>
                <a:cs typeface="+mn-lt"/>
              </a:rPr>
              <a:t>https://www.kaggle.com/datasets/ejlok1/toronto-emotional-speech-set-tess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93FEA-D58E-400F-9B7D-0D19A5C41BF1}"/>
              </a:ext>
            </a:extLst>
          </p:cNvPr>
          <p:cNvSpPr txBox="1"/>
          <p:nvPr/>
        </p:nvSpPr>
        <p:spPr>
          <a:xfrm>
            <a:off x="1098253" y="2753670"/>
            <a:ext cx="97011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SAVEE  -  </a:t>
            </a:r>
            <a:r>
              <a:rPr lang="en-US">
                <a:ea typeface="+mn-lt"/>
                <a:cs typeface="+mn-lt"/>
              </a:rPr>
              <a:t>https://www.kaggle.com/datasets/ejlok1/surrey-audiovisual-expressed-emotion-savee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C000-5B15-B593-01CE-05870E9DD0D7}"/>
              </a:ext>
            </a:extLst>
          </p:cNvPr>
          <p:cNvSpPr txBox="1"/>
          <p:nvPr/>
        </p:nvSpPr>
        <p:spPr>
          <a:xfrm>
            <a:off x="1103507" y="3121531"/>
            <a:ext cx="96801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RAVDESS  -  </a:t>
            </a:r>
            <a:r>
              <a:rPr lang="en-US">
                <a:ea typeface="+mn-lt"/>
                <a:cs typeface="+mn-lt"/>
              </a:rPr>
              <a:t>https://www.kaggle.com/datasets/uwrfkaggler/ravdess-emotional-speech-audio</a:t>
            </a:r>
            <a:endParaRPr lang="en-US"/>
          </a:p>
        </p:txBody>
      </p:sp>
      <p:pic>
        <p:nvPicPr>
          <p:cNvPr id="7" name="Picture 6" descr="A computer screen shot of text&#10;&#10;Description automatically generated">
            <a:extLst>
              <a:ext uri="{FF2B5EF4-FFF2-40B4-BE49-F238E27FC236}">
                <a16:creationId xmlns:a16="http://schemas.microsoft.com/office/drawing/2014/main" id="{635C7BE2-A7D8-4009-7B70-D150D10F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97" y="3842747"/>
            <a:ext cx="6096000" cy="21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D8DB9B-4153-E8FD-0998-1CE157C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Model for voice recognition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158EA-9C29-7087-6E81-291253D46118}"/>
              </a:ext>
            </a:extLst>
          </p:cNvPr>
          <p:cNvSpPr txBox="1"/>
          <p:nvPr/>
        </p:nvSpPr>
        <p:spPr>
          <a:xfrm>
            <a:off x="814475" y="5444320"/>
            <a:ext cx="108941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EmotionVoiceMLmodel</a:t>
            </a:r>
            <a:r>
              <a:rPr lang="en-US"/>
              <a:t> -  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https://colab.research.google.com/drive/1J7QlUZA-4nEV80D0rZsLJ-36_Mp3cQCy#scrollTo=4bH3-qOn2YrG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A01EF-5D43-A6B8-CC82-9D3B7CE388FC}"/>
              </a:ext>
            </a:extLst>
          </p:cNvPr>
          <p:cNvSpPr txBox="1"/>
          <p:nvPr/>
        </p:nvSpPr>
        <p:spPr>
          <a:xfrm>
            <a:off x="814474" y="4797933"/>
            <a:ext cx="105052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modelTesting</a:t>
            </a:r>
            <a:r>
              <a:rPr lang="en-US"/>
              <a:t> -  </a:t>
            </a:r>
            <a:r>
              <a:rPr lang="en-US">
                <a:ea typeface="+mn-lt"/>
                <a:cs typeface="+mn-lt"/>
              </a:rPr>
              <a:t>https://colab.research.google.com/drive/1ShSTIwj9uyFaEiRiqKuM2EVCUQy1d8un#scrollTo=y6m81Gcx4wbw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21F7C-2F7D-392A-7A9C-271C0E5215A3}"/>
              </a:ext>
            </a:extLst>
          </p:cNvPr>
          <p:cNvSpPr txBox="1"/>
          <p:nvPr/>
        </p:nvSpPr>
        <p:spPr>
          <a:xfrm>
            <a:off x="1130391" y="2774352"/>
            <a:ext cx="4482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Convolutional Neural Network (CNN)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F6FD6-F389-4AF7-53EF-432F87809037}"/>
              </a:ext>
            </a:extLst>
          </p:cNvPr>
          <p:cNvSpPr txBox="1"/>
          <p:nvPr/>
        </p:nvSpPr>
        <p:spPr>
          <a:xfrm>
            <a:off x="1130390" y="3142213"/>
            <a:ext cx="3835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SVC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C3584-B780-1A37-1C10-FA121E0144D4}"/>
              </a:ext>
            </a:extLst>
          </p:cNvPr>
          <p:cNvSpPr txBox="1"/>
          <p:nvPr/>
        </p:nvSpPr>
        <p:spPr>
          <a:xfrm>
            <a:off x="1130389" y="3510074"/>
            <a:ext cx="3835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KNeighborsClassifier</a:t>
            </a:r>
            <a:r>
              <a:rPr lang="en-US"/>
              <a:t> 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B3248-E301-6BA9-C5A3-761584C2B245}"/>
              </a:ext>
            </a:extLst>
          </p:cNvPr>
          <p:cNvSpPr txBox="1"/>
          <p:nvPr/>
        </p:nvSpPr>
        <p:spPr>
          <a:xfrm>
            <a:off x="1130388" y="3877935"/>
            <a:ext cx="3835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RandomForestClassifier</a:t>
            </a:r>
            <a:r>
              <a:rPr lang="en-US" b="1"/>
              <a:t> </a:t>
            </a:r>
            <a:r>
              <a:rPr lang="en-US"/>
              <a:t>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144F0-1645-FBE1-229B-AE9FC9103918}"/>
              </a:ext>
            </a:extLst>
          </p:cNvPr>
          <p:cNvSpPr txBox="1"/>
          <p:nvPr/>
        </p:nvSpPr>
        <p:spPr>
          <a:xfrm>
            <a:off x="1130390" y="2311896"/>
            <a:ext cx="38357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Models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532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67CAF-B73D-C21A-0857-7D6AD1F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933" y="2270542"/>
            <a:ext cx="6169804" cy="1670993"/>
          </a:xfrm>
        </p:spPr>
        <p:txBody>
          <a:bodyPr>
            <a:normAutofit fontScale="90000"/>
          </a:bodyPr>
          <a:lstStyle/>
          <a:p>
            <a:r>
              <a:rPr lang="en-US"/>
              <a:t>Real-Time EMOTION DETECTOR THROUGH FACIAL EXPRESSIONS.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30F5D3-7781-4420-8DDB-E4484A85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" y="0"/>
            <a:ext cx="5551907" cy="68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8D5F-FCE9-9E28-0C56-A7789D88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13076"/>
            <a:ext cx="9720072" cy="1499616"/>
          </a:xfrm>
        </p:spPr>
        <p:txBody>
          <a:bodyPr/>
          <a:lstStyle/>
          <a:p>
            <a:r>
              <a:rPr lang="en-US">
                <a:latin typeface="Adobe Devanagari"/>
              </a:rPr>
              <a:t>MODELs &amp;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616B-F309-FD2F-A9BC-E42FF94A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29710"/>
            <a:ext cx="9720073" cy="51840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b="1" u="sng">
              <a:ea typeface="+mn-lt"/>
              <a:cs typeface="+mn-lt"/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Model Used</a:t>
            </a:r>
            <a:endParaRPr lang="en-US" sz="3200">
              <a:solidFill>
                <a:schemeClr val="accent2"/>
              </a:solidFill>
            </a:endParaRPr>
          </a:p>
          <a:p>
            <a:r>
              <a:rPr lang="en-US" b="1" err="1">
                <a:ea typeface="+mn-lt"/>
                <a:cs typeface="+mn-lt"/>
              </a:rPr>
              <a:t>DeepFace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b="1">
                <a:ea typeface="+mn-lt"/>
                <a:cs typeface="+mn-lt"/>
              </a:rPr>
              <a:t>VGG-Face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Facenet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r>
              <a:rPr lang="en-US" sz="2400" b="1">
                <a:solidFill>
                  <a:schemeClr val="accent2"/>
                </a:solidFill>
              </a:rPr>
              <a:t>Libraries Used</a:t>
            </a:r>
            <a:endParaRPr lang="en-US">
              <a:solidFill>
                <a:schemeClr val="accent2"/>
              </a:solidFill>
            </a:endParaRPr>
          </a:p>
          <a:p>
            <a:r>
              <a:rPr lang="en-US" b="1" err="1">
                <a:ea typeface="+mn-lt"/>
                <a:cs typeface="+mn-lt"/>
              </a:rPr>
              <a:t>DeepFace</a:t>
            </a:r>
            <a:r>
              <a:rPr lang="en-US">
                <a:ea typeface="+mn-lt"/>
                <a:cs typeface="+mn-lt"/>
              </a:rPr>
              <a:t>: Emotion analysis</a:t>
            </a:r>
          </a:p>
          <a:p>
            <a:r>
              <a:rPr lang="en-US" b="1">
                <a:ea typeface="+mn-lt"/>
                <a:cs typeface="+mn-lt"/>
              </a:rPr>
              <a:t>OpenCV</a:t>
            </a:r>
            <a:r>
              <a:rPr lang="en-US">
                <a:ea typeface="+mn-lt"/>
                <a:cs typeface="+mn-lt"/>
              </a:rPr>
              <a:t>: Face detection</a:t>
            </a:r>
          </a:p>
          <a:p>
            <a:r>
              <a:rPr lang="en-US" b="1">
                <a:ea typeface="+mn-lt"/>
                <a:cs typeface="+mn-lt"/>
              </a:rPr>
              <a:t>Matplotlib</a:t>
            </a:r>
            <a:r>
              <a:rPr lang="en-US">
                <a:ea typeface="+mn-lt"/>
                <a:cs typeface="+mn-lt"/>
              </a:rPr>
              <a:t>: Visualization</a:t>
            </a:r>
          </a:p>
          <a:p>
            <a:r>
              <a:rPr lang="en-US" b="1">
                <a:ea typeface="+mn-lt"/>
                <a:cs typeface="+mn-lt"/>
              </a:rPr>
              <a:t>Pandas</a:t>
            </a:r>
            <a:r>
              <a:rPr lang="en-US">
                <a:ea typeface="+mn-lt"/>
                <a:cs typeface="+mn-lt"/>
              </a:rPr>
              <a:t>: Optional for data handling</a:t>
            </a:r>
          </a:p>
          <a:p>
            <a:r>
              <a:rPr lang="en-US" sz="2800">
                <a:solidFill>
                  <a:schemeClr val="accent2"/>
                </a:solidFill>
                <a:ea typeface="Cambria"/>
              </a:rPr>
              <a:t>Datasets Used</a:t>
            </a:r>
          </a:p>
          <a:p>
            <a:r>
              <a:rPr lang="en-US" sz="2800">
                <a:ea typeface="+mn-lt"/>
                <a:cs typeface="+mn-lt"/>
              </a:rPr>
              <a:t>https://www.kaggle.com/datasets/sanidhyak/human-face-emotions</a:t>
            </a:r>
            <a:endParaRPr lang="en-US" sz="2800">
              <a:solidFill>
                <a:schemeClr val="accent2"/>
              </a:solidFill>
              <a:ea typeface="Cambria"/>
            </a:endParaRPr>
          </a:p>
          <a:p>
            <a:pPr marL="0" indent="0">
              <a:buNone/>
            </a:pPr>
            <a:endParaRPr lang="en-US" b="1">
              <a:ea typeface="Cambria"/>
            </a:endParaRPr>
          </a:p>
        </p:txBody>
      </p:sp>
      <p:pic>
        <p:nvPicPr>
          <p:cNvPr id="6" name="Picture 5" descr="A close up of numbers&#10;&#10;Description automatically generated">
            <a:extLst>
              <a:ext uri="{FF2B5EF4-FFF2-40B4-BE49-F238E27FC236}">
                <a16:creationId xmlns:a16="http://schemas.microsoft.com/office/drawing/2014/main" id="{02E25DE0-B1DF-637A-A298-F8DE396E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A7755-260B-7079-FC84-660842B0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Terminal 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E90096-08FB-94EB-4BE9-4B6B7660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77" y="3835162"/>
            <a:ext cx="3042627" cy="2420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The fifth row 'emotion' states the final observed emotion of the user.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8424B973-8F4D-DBFF-25C1-0A1445863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84" y="1041424"/>
            <a:ext cx="6896936" cy="47761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4296-4A87-8835-86A7-C785DE16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477A136-DFEC-4C96-A861-D4BBACC5390E}" type="datetime1">
              <a:pPr defTabSz="914400">
                <a:spcAft>
                  <a:spcPts val="600"/>
                </a:spcAft>
              </a:pPr>
              <a:t>1/25/2025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15A02-FA25-DF4C-6729-CB79AE55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A545-EA3E-E34B-598D-F86D57AB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plot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A3D65A-CC3A-B8D5-893A-896E96517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791" y="2286000"/>
            <a:ext cx="5793638" cy="4023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974DA-5BA9-0CF9-D6B4-1F3BA49F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25E1-7464-4231-840E-128749DBA525}" type="datetime1">
              <a:t>1/25/2025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7568F-2CF8-F86B-C525-0EACA07D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chemeClr val="accent1">
                <a:lumMod val="5000"/>
                <a:lumOff val="95000"/>
                <a:alpha val="2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1968-CAFE-5711-04C7-9801A8026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762000"/>
            <a:ext cx="8534400" cy="1069974"/>
          </a:xfrm>
        </p:spPr>
        <p:txBody>
          <a:bodyPr/>
          <a:lstStyle/>
          <a:p>
            <a:pPr algn="l"/>
            <a:r>
              <a:rPr lang="en-US"/>
              <a:t>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15027-5744-5ED4-8622-1465C59C3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831974"/>
            <a:ext cx="8534400" cy="1752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tx1"/>
                </a:solidFill>
              </a:rPr>
              <a:t>Supervisor : Mrs.</a:t>
            </a:r>
            <a:r>
              <a:rPr lang="en-GB" sz="3200" b="0" i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GB" err="1">
                <a:solidFill>
                  <a:srgbClr val="424242"/>
                </a:solidFill>
                <a:latin typeface="Segoe UI" panose="020B0502040204020203" pitchFamily="34" charset="0"/>
              </a:rPr>
              <a:t>Thilini</a:t>
            </a:r>
            <a:r>
              <a:rPr lang="en-GB">
                <a:solidFill>
                  <a:srgbClr val="424242"/>
                </a:solidFill>
                <a:latin typeface="Segoe UI" panose="020B0502040204020203" pitchFamily="34" charset="0"/>
              </a:rPr>
              <a:t> </a:t>
            </a:r>
            <a:r>
              <a:rPr lang="en-GB" err="1">
                <a:solidFill>
                  <a:srgbClr val="424242"/>
                </a:solidFill>
                <a:latin typeface="Segoe UI" panose="020B0502040204020203" pitchFamily="34" charset="0"/>
              </a:rPr>
              <a:t>Jayalath</a:t>
            </a:r>
            <a:endParaRPr lang="en-GB" sz="320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Co-</a:t>
            </a:r>
            <a:r>
              <a:rPr lang="en-GB" sz="3200">
                <a:solidFill>
                  <a:schemeClr val="tx1"/>
                </a:solidFill>
              </a:rPr>
              <a:t> Supervisor : Mr. </a:t>
            </a:r>
            <a:r>
              <a:rPr lang="en-GB" sz="3200" err="1">
                <a:solidFill>
                  <a:schemeClr val="tx1"/>
                </a:solidFill>
              </a:rPr>
              <a:t>Deemantha</a:t>
            </a:r>
            <a:r>
              <a:rPr lang="en-GB" sz="3200">
                <a:solidFill>
                  <a:schemeClr val="tx1"/>
                </a:solidFill>
              </a:rPr>
              <a:t> </a:t>
            </a:r>
            <a:r>
              <a:rPr lang="en-GB" sz="3200" err="1">
                <a:solidFill>
                  <a:schemeClr val="tx1"/>
                </a:solidFill>
              </a:rPr>
              <a:t>Siriwardana</a:t>
            </a:r>
            <a:endParaRPr lang="en-GB" sz="320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External </a:t>
            </a:r>
            <a:r>
              <a:rPr lang="en-GB" sz="3200">
                <a:solidFill>
                  <a:schemeClr val="tx1"/>
                </a:solidFill>
              </a:rPr>
              <a:t>Supervisor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Mrs. </a:t>
            </a:r>
            <a:r>
              <a:rPr lang="en-GB" err="1">
                <a:solidFill>
                  <a:schemeClr val="tx1"/>
                </a:solidFill>
              </a:rPr>
              <a:t>Shalindi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 err="1">
                <a:solidFill>
                  <a:schemeClr val="tx1"/>
                </a:solidFill>
              </a:rPr>
              <a:t>Pandithakoralage</a:t>
            </a:r>
            <a:endParaRPr lang="en-GB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Mrs. </a:t>
            </a:r>
            <a:r>
              <a:rPr lang="en-GB" err="1">
                <a:solidFill>
                  <a:schemeClr val="tx1"/>
                </a:solidFill>
              </a:rPr>
              <a:t>Sachini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 err="1">
                <a:solidFill>
                  <a:schemeClr val="tx1"/>
                </a:solidFill>
              </a:rPr>
              <a:t>Pathiraja</a:t>
            </a:r>
            <a:endParaRPr lang="en-GB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lvl="1" algn="l"/>
            <a:endParaRPr lang="en-GB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9CADC8-7E61-7D14-060E-13164C1A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6783"/>
              </p:ext>
            </p:extLst>
          </p:nvPr>
        </p:nvGraphicFramePr>
        <p:xfrm>
          <a:off x="1125071" y="3516777"/>
          <a:ext cx="8127999" cy="1849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371708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48811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5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Student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Student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Specialization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97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IT21281778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Alwis P.K.D.L.W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5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IT21306204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Alwis K.C.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5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IT21377730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 F.A.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55438"/>
                  </a:ext>
                </a:extLst>
              </a:tr>
              <a:tr h="365342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IT21346736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Jahani M.J.A.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4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88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67CAF-B73D-C21A-0857-7D6AD1F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674655"/>
            <a:ext cx="10363200" cy="1670993"/>
          </a:xfrm>
        </p:spPr>
        <p:txBody>
          <a:bodyPr>
            <a:normAutofit fontScale="90000"/>
          </a:bodyPr>
          <a:lstStyle/>
          <a:p>
            <a:r>
              <a:rPr lang="en-US" sz="5400" u="sng">
                <a:solidFill>
                  <a:srgbClr val="000000"/>
                </a:solidFill>
                <a:ea typeface="+mj-lt"/>
                <a:cs typeface="+mj-lt"/>
              </a:rPr>
              <a:t>Incorporating biometrics to detect emotional state and </a:t>
            </a:r>
            <a:r>
              <a:rPr lang="en-US" sz="5400" u="sng" err="1">
                <a:solidFill>
                  <a:srgbClr val="000000"/>
                </a:solidFill>
                <a:ea typeface="+mj-lt"/>
                <a:cs typeface="+mj-lt"/>
              </a:rPr>
              <a:t>EnhancE</a:t>
            </a:r>
            <a:r>
              <a:rPr lang="en-US" sz="5400" u="sng">
                <a:solidFill>
                  <a:srgbClr val="000000"/>
                </a:solidFill>
                <a:ea typeface="+mj-lt"/>
                <a:cs typeface="+mj-lt"/>
              </a:rPr>
              <a:t> Mental health support</a:t>
            </a:r>
            <a:endParaRPr lang="en-US" sz="5400">
              <a:solidFill>
                <a:srgbClr val="000000"/>
              </a:solidFill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FBE7C-5BF9-009E-EC64-02F9667BACDF}"/>
              </a:ext>
            </a:extLst>
          </p:cNvPr>
          <p:cNvSpPr txBox="1"/>
          <p:nvPr/>
        </p:nvSpPr>
        <p:spPr>
          <a:xfrm>
            <a:off x="852616" y="2551670"/>
            <a:ext cx="606922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000">
                <a:latin typeface="Cambria"/>
                <a:cs typeface="Arial"/>
              </a:rPr>
              <a:t>By integrating heart rate data into mobile applications, users can gain real-time insights into their emotional well-being. ​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>
                <a:latin typeface="Cambria"/>
                <a:cs typeface="Arial"/>
              </a:rPr>
              <a:t>This function enables more accurate self-monitoring and personalized feedback, helping individuals understand and manage their emotional health more effectively. ​</a:t>
            </a:r>
          </a:p>
        </p:txBody>
      </p:sp>
      <p:pic>
        <p:nvPicPr>
          <p:cNvPr id="3" name="Picture 2" descr="A person doing push ups on a mat&#10;&#10;Description automatically generated">
            <a:extLst>
              <a:ext uri="{FF2B5EF4-FFF2-40B4-BE49-F238E27FC236}">
                <a16:creationId xmlns:a16="http://schemas.microsoft.com/office/drawing/2014/main" id="{894CCC18-E161-DA59-4C71-DA15D71C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79" y="2346239"/>
            <a:ext cx="3475853" cy="29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0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67CAF-B73D-C21A-0857-7D6AD1F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Methodology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79E47F-476C-0F98-F613-C04506292DDE}"/>
              </a:ext>
            </a:extLst>
          </p:cNvPr>
          <p:cNvSpPr txBox="1"/>
          <p:nvPr/>
        </p:nvSpPr>
        <p:spPr>
          <a:xfrm>
            <a:off x="965885" y="2098589"/>
            <a:ext cx="619279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Cambria"/>
                <a:ea typeface="Cambria"/>
              </a:rPr>
              <a:t>Build an app integrating heart rate monitoring for emotional well-being is </a:t>
            </a:r>
            <a:r>
              <a:rPr lang="en-US" sz="2000" b="1">
                <a:latin typeface="Cambria"/>
                <a:ea typeface="Cambria"/>
              </a:rPr>
              <a:t>real-time emotional insight based on heart rate variability (HRV)</a:t>
            </a:r>
            <a:r>
              <a:rPr lang="en-US" sz="2000">
                <a:latin typeface="Cambria"/>
                <a:ea typeface="Cambria"/>
              </a:rPr>
              <a:t>. </a:t>
            </a:r>
            <a:endParaRPr lang="en-US" sz="2000" b="1">
              <a:latin typeface="Cambria"/>
              <a:ea typeface="Cambria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latin typeface="Cambria"/>
              <a:ea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ambria"/>
                <a:ea typeface="Cambria"/>
              </a:rPr>
              <a:t>This feature continuously tracks and analyzes users' heart rate data to provide</a:t>
            </a:r>
            <a:r>
              <a:rPr lang="en-US" sz="2000" b="1">
                <a:latin typeface="Cambria"/>
                <a:ea typeface="Cambria"/>
              </a:rPr>
              <a:t> immediate feedback </a:t>
            </a:r>
            <a:r>
              <a:rPr lang="en-US" sz="2000">
                <a:latin typeface="Cambria"/>
                <a:ea typeface="Cambria"/>
              </a:rPr>
              <a:t>on their emotional states. 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Cambria"/>
              <a:ea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ambria"/>
                <a:ea typeface="Cambria"/>
              </a:rPr>
              <a:t>This </a:t>
            </a:r>
            <a:r>
              <a:rPr lang="en-US" sz="2000" b="1">
                <a:latin typeface="Cambria"/>
                <a:ea typeface="Cambria"/>
              </a:rPr>
              <a:t>real-time analysis</a:t>
            </a:r>
            <a:r>
              <a:rPr lang="en-US" sz="2000">
                <a:latin typeface="Cambria"/>
                <a:ea typeface="Cambria"/>
              </a:rPr>
              <a:t> enables users to better understand their</a:t>
            </a:r>
            <a:r>
              <a:rPr lang="en-US" sz="2000" b="1">
                <a:latin typeface="Cambria"/>
                <a:ea typeface="Cambria"/>
              </a:rPr>
              <a:t> emotional patterns </a:t>
            </a:r>
            <a:r>
              <a:rPr lang="en-US" sz="2000">
                <a:latin typeface="Cambria"/>
                <a:ea typeface="Cambria"/>
              </a:rPr>
              <a:t>and make informed decisions about their mental well-being, fostering </a:t>
            </a:r>
            <a:r>
              <a:rPr lang="en-US" sz="2000" b="1">
                <a:latin typeface="Cambria"/>
                <a:ea typeface="Cambria"/>
              </a:rPr>
              <a:t>proactive management and support.</a:t>
            </a:r>
            <a:endParaRPr lang="en-US" sz="2000">
              <a:latin typeface="Cambria"/>
              <a:ea typeface="Cambria"/>
            </a:endParaRPr>
          </a:p>
          <a:p>
            <a:endParaRPr lang="en-US" sz="2000">
              <a:latin typeface="Cambria"/>
              <a:ea typeface="Cambria"/>
            </a:endParaRPr>
          </a:p>
        </p:txBody>
      </p:sp>
      <p:pic>
        <p:nvPicPr>
          <p:cNvPr id="6" name="Picture 5" descr="A diagram of a health care program&#10;&#10;Description automatically generated">
            <a:extLst>
              <a:ext uri="{FF2B5EF4-FFF2-40B4-BE49-F238E27FC236}">
                <a16:creationId xmlns:a16="http://schemas.microsoft.com/office/drawing/2014/main" id="{537818B3-3FE9-696B-F66F-1A9ED8F4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85" y="163340"/>
            <a:ext cx="4258447" cy="6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BADD-49E5-9D05-68C6-CE5C246D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C7D3-E987-4824-B480-C82DB3140509}" type="datetime1">
              <a:t>1/25/2025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D7664-8892-0DCD-F4CC-74A6476C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B827-E15C-00C0-E17E-83EC7CAC8312}"/>
              </a:ext>
            </a:extLst>
          </p:cNvPr>
          <p:cNvSpPr txBox="1"/>
          <p:nvPr/>
        </p:nvSpPr>
        <p:spPr>
          <a:xfrm>
            <a:off x="1622220" y="4044303"/>
            <a:ext cx="872885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mbria"/>
                <a:cs typeface="Segoe UI"/>
              </a:rPr>
              <a:t>Step 1:</a:t>
            </a:r>
            <a:r>
              <a:rPr lang="en-US" sz="1600">
                <a:latin typeface="Cambria"/>
                <a:cs typeface="Segoe UI"/>
              </a:rPr>
              <a:t> Obtain the heart rate by using Photoplethysmography.​</a:t>
            </a:r>
          </a:p>
          <a:p>
            <a:r>
              <a:rPr lang="en-US" sz="1600" b="1">
                <a:latin typeface="Cambria"/>
                <a:cs typeface="Segoe UI"/>
              </a:rPr>
              <a:t>Step 2:</a:t>
            </a:r>
            <a:r>
              <a:rPr lang="en-US" sz="1600">
                <a:latin typeface="Cambria"/>
                <a:cs typeface="Segoe UI"/>
              </a:rPr>
              <a:t> Analyze the heart rate and using machine learning algorithms determine emotional state.​</a:t>
            </a:r>
          </a:p>
          <a:p>
            <a:r>
              <a:rPr lang="en-US" sz="1600" b="1">
                <a:latin typeface="Cambria"/>
                <a:cs typeface="Segoe UI"/>
              </a:rPr>
              <a:t>Step 3:</a:t>
            </a:r>
            <a:r>
              <a:rPr lang="en-US" sz="1600">
                <a:latin typeface="Cambria"/>
                <a:cs typeface="Segoe UI"/>
              </a:rPr>
              <a:t> By identifying the emotional state provide feedback and exercises to the user accordingly.​</a:t>
            </a:r>
          </a:p>
          <a:p>
            <a:r>
              <a:rPr lang="en-US" sz="1600" b="1">
                <a:latin typeface="Cambria"/>
                <a:cs typeface="Segoe UI"/>
              </a:rPr>
              <a:t>Step 4:</a:t>
            </a:r>
            <a:r>
              <a:rPr lang="en-US" sz="1600">
                <a:latin typeface="Cambria"/>
                <a:cs typeface="Segoe UI"/>
              </a:rPr>
              <a:t> Monitor user heart rate for future analysis.</a:t>
            </a:r>
          </a:p>
        </p:txBody>
      </p:sp>
      <p:pic>
        <p:nvPicPr>
          <p:cNvPr id="5" name="Picture 4" descr="A hand pointing to a lightning bolt&#10;&#10;Description automatically generated">
            <a:extLst>
              <a:ext uri="{FF2B5EF4-FFF2-40B4-BE49-F238E27FC236}">
                <a16:creationId xmlns:a16="http://schemas.microsoft.com/office/drawing/2014/main" id="{725DD202-29E1-D50B-77F2-9E53770DB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46" y="933390"/>
            <a:ext cx="92773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6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8DB9B-4153-E8FD-0998-1CE157C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Wireframes </a:t>
            </a:r>
          </a:p>
        </p:txBody>
      </p:sp>
      <p:pic>
        <p:nvPicPr>
          <p:cNvPr id="10" name="Picture 9" descr="A sign with a heart and a pulse line&#10;&#10;Description automatically generated">
            <a:extLst>
              <a:ext uri="{FF2B5EF4-FFF2-40B4-BE49-F238E27FC236}">
                <a16:creationId xmlns:a16="http://schemas.microsoft.com/office/drawing/2014/main" id="{A23C6E93-118B-026E-AF1F-74591D44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847" y="1591576"/>
            <a:ext cx="2783360" cy="4869334"/>
          </a:xfrm>
          <a:prstGeom prst="rect">
            <a:avLst/>
          </a:prstGeom>
        </p:spPr>
      </p:pic>
      <p:pic>
        <p:nvPicPr>
          <p:cNvPr id="11" name="Picture 10" descr="A screenshot of a medical application&#10;&#10;Description automatically generated">
            <a:extLst>
              <a:ext uri="{FF2B5EF4-FFF2-40B4-BE49-F238E27FC236}">
                <a16:creationId xmlns:a16="http://schemas.microsoft.com/office/drawing/2014/main" id="{99E0D757-C348-77C2-F18B-DA5B8D4DF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543" y="1587071"/>
            <a:ext cx="2802154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2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pic>
        <p:nvPicPr>
          <p:cNvPr id="2" name="Picture 1" descr="A white card with blue heart and text&#10;&#10;Description automatically generated">
            <a:extLst>
              <a:ext uri="{FF2B5EF4-FFF2-40B4-BE49-F238E27FC236}">
                <a16:creationId xmlns:a16="http://schemas.microsoft.com/office/drawing/2014/main" id="{62A43A4F-8AE5-FE7F-CCCD-B4F7C2EE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685" y="233491"/>
            <a:ext cx="3390900" cy="6267450"/>
          </a:xfrm>
          <a:prstGeom prst="rect">
            <a:avLst/>
          </a:prstGeom>
        </p:spPr>
      </p:pic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6E06723E-491F-0592-1C73-A8E896E9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984" y="485389"/>
            <a:ext cx="3229491" cy="5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4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B2C214-E55D-B1D5-596C-B106910A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82" y="724632"/>
            <a:ext cx="7047035" cy="54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00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A8F6D-E7F3-BE63-D4F9-3735F2B4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54B8-7D6C-45A5-98AA-B72EBB9AB489}" type="datetime1">
              <a:t>1/25/2025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04DCC-BC87-63F6-994A-4F95A1D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B5278-487A-8467-65CF-886D28DBD239}"/>
              </a:ext>
            </a:extLst>
          </p:cNvPr>
          <p:cNvSpPr txBox="1">
            <a:spLocks/>
          </p:cNvSpPr>
          <p:nvPr/>
        </p:nvSpPr>
        <p:spPr>
          <a:xfrm>
            <a:off x="963084" y="427520"/>
            <a:ext cx="10363200" cy="16709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Libraries and Imports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1AA2F-CAC7-945B-0916-C90C50A8C5C1}"/>
              </a:ext>
            </a:extLst>
          </p:cNvPr>
          <p:cNvSpPr txBox="1"/>
          <p:nvPr/>
        </p:nvSpPr>
        <p:spPr>
          <a:xfrm>
            <a:off x="929689" y="1939106"/>
            <a:ext cx="1089198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800"/>
              <a:t>pandas: For data manipulation and creating the input </a:t>
            </a:r>
            <a:r>
              <a:rPr lang="en-US" sz="2800" err="1"/>
              <a:t>dataframe</a:t>
            </a:r>
            <a:r>
              <a:rPr lang="en-US" sz="2800"/>
              <a:t>.</a:t>
            </a:r>
          </a:p>
          <a:p>
            <a:endParaRPr lang="en-US" sz="2800"/>
          </a:p>
          <a:p>
            <a:pPr>
              <a:buFont typeface=""/>
              <a:buChar char="•"/>
            </a:pPr>
            <a:r>
              <a:rPr lang="en-US" sz="2800" err="1"/>
              <a:t>joblib</a:t>
            </a:r>
            <a:r>
              <a:rPr lang="en-US" sz="2800"/>
              <a:t>: To load a pre-trained machine learning model.</a:t>
            </a:r>
          </a:p>
          <a:p>
            <a:endParaRPr lang="en-US" sz="2800"/>
          </a:p>
          <a:p>
            <a:pPr>
              <a:buFont typeface=""/>
              <a:buChar char="•"/>
            </a:pPr>
            <a:r>
              <a:rPr lang="en-US" sz="2800"/>
              <a:t>warnings: Used to suppress warnings for a cleaner output.</a:t>
            </a:r>
          </a:p>
          <a:p>
            <a:endParaRPr lang="en-US" sz="2800"/>
          </a:p>
          <a:p>
            <a:pPr>
              <a:buFont typeface=""/>
              <a:buChar char="•"/>
            </a:pPr>
            <a:r>
              <a:rPr lang="en-US" sz="2800"/>
              <a:t>Machine learning-related libraries (</a:t>
            </a:r>
            <a:r>
              <a:rPr lang="en-US" sz="2800" err="1"/>
              <a:t>sklearn</a:t>
            </a:r>
            <a:r>
              <a:rPr lang="en-US" sz="2800"/>
              <a:t> imports): model to preprocess data and train a </a:t>
            </a:r>
            <a:r>
              <a:rPr lang="en-US" sz="2800" err="1"/>
              <a:t>RandomForestClassifier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8909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A8F6D-E7F3-BE63-D4F9-3735F2B4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54B8-7D6C-45A5-98AA-B72EBB9AB489}" type="datetime1">
              <a:t>1/25/2025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04DCC-BC87-63F6-994A-4F95A1D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B5278-487A-8467-65CF-886D28DBD239}"/>
              </a:ext>
            </a:extLst>
          </p:cNvPr>
          <p:cNvSpPr txBox="1">
            <a:spLocks/>
          </p:cNvSpPr>
          <p:nvPr/>
        </p:nvSpPr>
        <p:spPr>
          <a:xfrm>
            <a:off x="963084" y="427520"/>
            <a:ext cx="10363200" cy="16709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Libraries and Imports</a:t>
            </a:r>
            <a:endParaRPr lang="en-US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5676666-7D14-B022-4C3E-6DDC6E97B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87" y="1262429"/>
            <a:ext cx="4974981" cy="4731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E83B72-56DA-5CF9-84A0-2AF4C8D0A943}"/>
              </a:ext>
            </a:extLst>
          </p:cNvPr>
          <p:cNvSpPr txBox="1"/>
          <p:nvPr/>
        </p:nvSpPr>
        <p:spPr>
          <a:xfrm>
            <a:off x="6291173" y="1111633"/>
            <a:ext cx="5137875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 b="1"/>
              <a:t>Input Data</a:t>
            </a:r>
            <a:endParaRPr lang="en-US"/>
          </a:p>
          <a:p>
            <a:endParaRPr lang="en-US" b="1"/>
          </a:p>
          <a:p>
            <a:r>
              <a:rPr lang="en-US"/>
              <a:t>The input data is created as a </a:t>
            </a:r>
            <a:r>
              <a:rPr lang="en-US" err="1"/>
              <a:t>pandas.DataFrame</a:t>
            </a:r>
            <a:r>
              <a:rPr lang="en-US"/>
              <a:t>.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Each feature represents individual characteristics: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Age, Gender, Height, Weight</a:t>
            </a:r>
            <a:r>
              <a:rPr lang="en-US">
                <a:ea typeface="+mn-lt"/>
                <a:cs typeface="+mn-lt"/>
              </a:rPr>
              <a:t>: Basic demographic and physical attributes.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BMI</a:t>
            </a:r>
            <a:r>
              <a:rPr lang="en-US">
                <a:ea typeface="+mn-lt"/>
                <a:cs typeface="+mn-lt"/>
              </a:rPr>
              <a:t>: Calculated based on height and weight to represent the Body Mass Index.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err="1">
                <a:ea typeface="+mn-lt"/>
                <a:cs typeface="+mn-lt"/>
              </a:rPr>
              <a:t>BloodType</a:t>
            </a:r>
            <a:r>
              <a:rPr lang="en-US">
                <a:ea typeface="+mn-lt"/>
                <a:cs typeface="+mn-lt"/>
              </a:rPr>
              <a:t>: Used for personalization in activity recommendations (though its relevance might depend on specific use cases).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err="1">
                <a:ea typeface="+mn-lt"/>
                <a:cs typeface="+mn-lt"/>
              </a:rPr>
              <a:t>HeartRate</a:t>
            </a:r>
            <a:r>
              <a:rPr lang="en-US">
                <a:ea typeface="+mn-lt"/>
                <a:cs typeface="+mn-lt"/>
              </a:rPr>
              <a:t>: Captured in real-time, likely using a wearable sensor or device, reflecting the user's physiological state.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00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4942F-5CA4-E3E8-C51F-B211405B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4F8-C807-4CF6-8B67-ADF3ECCB3017}" type="datetime1">
              <a:t>1/25/2025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32B17-2EA3-7EC5-85B7-E073A55B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0791BB82-9E9B-6CA4-DD02-5A4DB3B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2" y="726831"/>
            <a:ext cx="5650263" cy="5158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64C29-DE14-F9B5-333B-BC07056C2C83}"/>
              </a:ext>
            </a:extLst>
          </p:cNvPr>
          <p:cNvSpPr txBox="1"/>
          <p:nvPr/>
        </p:nvSpPr>
        <p:spPr>
          <a:xfrm>
            <a:off x="6698554" y="1275115"/>
            <a:ext cx="462708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code in the screenshot focus serial communication on interface with hardware components such as sensor(Arduino).</a:t>
            </a:r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This script plays a crucial role in bridging the hardware (sensor) with the software, in order to obtain the heartbeat rate.</a:t>
            </a:r>
            <a:endParaRPr lang="en-US"/>
          </a:p>
        </p:txBody>
      </p:sp>
      <p:pic>
        <p:nvPicPr>
          <p:cNvPr id="7" name="Picture 6" descr="Heart Rate Monitor Circuit Using LM358 IC | DIY Project">
            <a:extLst>
              <a:ext uri="{FF2B5EF4-FFF2-40B4-BE49-F238E27FC236}">
                <a16:creationId xmlns:a16="http://schemas.microsoft.com/office/drawing/2014/main" id="{D7AB0E08-E695-43D5-AC40-3C26D864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76" y="3523365"/>
            <a:ext cx="2661137" cy="2015209"/>
          </a:xfrm>
          <a:prstGeom prst="rect">
            <a:avLst/>
          </a:prstGeom>
        </p:spPr>
      </p:pic>
      <p:pic>
        <p:nvPicPr>
          <p:cNvPr id="8" name="Picture 7" descr="Image result for Heart Rate Monitor Sensor">
            <a:extLst>
              <a:ext uri="{FF2B5EF4-FFF2-40B4-BE49-F238E27FC236}">
                <a16:creationId xmlns:a16="http://schemas.microsoft.com/office/drawing/2014/main" id="{CA5086C7-5037-79D4-1859-7A3C02E6D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0" y="3303710"/>
            <a:ext cx="2212731" cy="24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17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D6B5278-487A-8467-65CF-886D28DBD239}"/>
              </a:ext>
            </a:extLst>
          </p:cNvPr>
          <p:cNvSpPr txBox="1">
            <a:spLocks/>
          </p:cNvSpPr>
          <p:nvPr/>
        </p:nvSpPr>
        <p:spPr>
          <a:xfrm>
            <a:off x="1024129" y="585216"/>
            <a:ext cx="443179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300"/>
              <a:t>FUTURE Enhancements for the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C13A3-972D-A749-C029-C511E2318A6F}"/>
              </a:ext>
            </a:extLst>
          </p:cNvPr>
          <p:cNvSpPr txBox="1"/>
          <p:nvPr/>
        </p:nvSpPr>
        <p:spPr>
          <a:xfrm>
            <a:off x="1024128" y="2286000"/>
            <a:ext cx="4429615" cy="3931920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 b="1"/>
              <a:t>Dynamic Input</a:t>
            </a:r>
            <a:r>
              <a:rPr lang="en-US"/>
              <a:t>:</a:t>
            </a:r>
          </a:p>
          <a:p>
            <a:pPr marL="22860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/>
              <a:t>Develop a GUI or API to collect real-time data, making the system user-friendly.</a:t>
            </a:r>
          </a:p>
          <a:p>
            <a:pPr marL="2286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 b="1"/>
              <a:t>Model Improvements</a:t>
            </a:r>
            <a:r>
              <a:rPr lang="en-US"/>
              <a:t>:</a:t>
            </a:r>
          </a:p>
          <a:p>
            <a:pPr marL="22860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/>
              <a:t>Evaluate the model's performance using metrics like accuracy, precision, and recall.</a:t>
            </a:r>
          </a:p>
          <a:p>
            <a:pPr marL="2286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 b="1"/>
              <a:t>Validation</a:t>
            </a:r>
            <a:r>
              <a:rPr lang="en-US"/>
              <a:t>:</a:t>
            </a:r>
          </a:p>
          <a:p>
            <a:pPr marL="22860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/>
              <a:t>Perform rigorous testing using diverse datasets to ensure the model generalizes well.</a:t>
            </a:r>
          </a:p>
        </p:txBody>
      </p:sp>
      <p:pic>
        <p:nvPicPr>
          <p:cNvPr id="5" name="Picture 4" descr="solid icon for enhancement 25848498 Vector Art at Vecteezy">
            <a:extLst>
              <a:ext uri="{FF2B5EF4-FFF2-40B4-BE49-F238E27FC236}">
                <a16:creationId xmlns:a16="http://schemas.microsoft.com/office/drawing/2014/main" id="{9DD9119C-68D2-8540-62C0-E7C712DC2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797" y="640080"/>
            <a:ext cx="4448327" cy="557784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A8F6D-E7F3-BE63-D4F9-3735F2B4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94454B8-7D6C-45A5-98AA-B72EBB9AB489}" type="datetime1">
              <a:rPr lang="en-US"/>
              <a:pPr defTabSz="914400">
                <a:spcAft>
                  <a:spcPts val="600"/>
                </a:spcAft>
              </a:pPr>
              <a:t>1/25/2025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04DCC-BC87-63F6-994A-4F95A1D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FCB7-EC63-495B-9ED3-9E3A0892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</a:rPr>
              <a:t>Research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3555-8168-4DEE-B3B9-3186A75E16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With the increasing reliance on digital technology, individuals' mental health is often influenced by their online interactions and behaviors. However, there is a lack of comprehensive tools that can accurately track and analyze these behaviors to provide timely and personalized mental health support.</a:t>
            </a:r>
            <a:endParaRPr lang="en-US">
              <a:effectLst/>
            </a:endParaRPr>
          </a:p>
        </p:txBody>
      </p:sp>
      <p:pic>
        <p:nvPicPr>
          <p:cNvPr id="5" name="Picture 4" descr="A silhouette of a person's head with tags on it&#10;&#10;Description automatically generated">
            <a:extLst>
              <a:ext uri="{FF2B5EF4-FFF2-40B4-BE49-F238E27FC236}">
                <a16:creationId xmlns:a16="http://schemas.microsoft.com/office/drawing/2014/main" id="{91194377-C318-D252-1C07-EF00FE127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7600" y="1843882"/>
            <a:ext cx="5384800" cy="40386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D914B2-9F73-C79A-198B-54279E78D930}"/>
              </a:ext>
            </a:extLst>
          </p:cNvPr>
          <p:cNvSpPr txBox="1"/>
          <p:nvPr/>
        </p:nvSpPr>
        <p:spPr>
          <a:xfrm>
            <a:off x="9278564" y="5682427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wm-collegesuccess-2/chapter/mental-healt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2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A089-60E1-65ED-D316-20DAF3CC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Devanagari"/>
              </a:rPr>
              <a:t>Gantt Chart</a:t>
            </a:r>
            <a:endParaRPr lang="en-US"/>
          </a:p>
        </p:txBody>
      </p:sp>
      <p:pic>
        <p:nvPicPr>
          <p:cNvPr id="6" name="Content Placeholder 5" descr="A screenshot of a graph&#10;&#10;Description automatically generated">
            <a:extLst>
              <a:ext uri="{FF2B5EF4-FFF2-40B4-BE49-F238E27FC236}">
                <a16:creationId xmlns:a16="http://schemas.microsoft.com/office/drawing/2014/main" id="{C25377DD-6BEA-E76D-7632-EF17E8E7F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714486"/>
            <a:ext cx="10417496" cy="4078365"/>
          </a:xfrm>
        </p:spPr>
      </p:pic>
    </p:spTree>
    <p:extLst>
      <p:ext uri="{BB962C8B-B14F-4D97-AF65-F5344CB8AC3E}">
        <p14:creationId xmlns:p14="http://schemas.microsoft.com/office/powerpoint/2010/main" val="259348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F6FBBB-4C77-4A4B-BE54-96D3B0DF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5994"/>
            <a:ext cx="11684000" cy="792162"/>
          </a:xfrm>
        </p:spPr>
        <p:txBody>
          <a:bodyPr>
            <a:normAutofit/>
          </a:bodyPr>
          <a:lstStyle/>
          <a:p>
            <a:r>
              <a:rPr lang="en-US">
                <a:latin typeface="Adobe Devanagari"/>
              </a:rPr>
              <a:t>Work Breakdown Structure</a:t>
            </a:r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60EF3-4090-4DCA-9E5C-9FBCC317B9AB}"/>
              </a:ext>
            </a:extLst>
          </p:cNvPr>
          <p:cNvSpPr/>
          <p:nvPr/>
        </p:nvSpPr>
        <p:spPr>
          <a:xfrm>
            <a:off x="2632435" y="6492874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/>
                </a:solidFill>
              </a:rPr>
              <a:t>ITXXXXXXXX</a:t>
            </a:r>
            <a:r>
              <a:rPr lang="en-US" sz="1800">
                <a:solidFill>
                  <a:schemeClr val="tx1"/>
                </a:solidFill>
              </a:rPr>
              <a:t>   |   &lt;</a:t>
            </a:r>
            <a:r>
              <a:rPr lang="en-US" sz="1800" b="1">
                <a:solidFill>
                  <a:schemeClr val="tx1"/>
                </a:solidFill>
              </a:rPr>
              <a:t>&lt;Student Name&gt;&gt;   </a:t>
            </a:r>
            <a:r>
              <a:rPr lang="en-US" sz="1800">
                <a:solidFill>
                  <a:schemeClr val="tx1"/>
                </a:solidFill>
              </a:rPr>
              <a:t>|   </a:t>
            </a:r>
            <a:r>
              <a:rPr lang="en-US" sz="1800" b="0">
                <a:solidFill>
                  <a:schemeClr val="tx1"/>
                </a:solidFill>
              </a:rPr>
              <a:t>&lt;&lt;Project ID&gt;&gt;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4B4D1-FAD1-2265-3D68-49DFB21D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05" y="1303361"/>
            <a:ext cx="6672389" cy="48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86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C5CA59-3247-457E-C6B9-2AC458E6F25B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718B9F-01C6-ED70-BC1C-371F538E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Tools &amp; Resources</a:t>
            </a:r>
            <a:endParaRPr lang="en-US">
              <a:latin typeface="Adobe Devanagari"/>
            </a:endParaRPr>
          </a:p>
        </p:txBody>
      </p:sp>
      <p:pic>
        <p:nvPicPr>
          <p:cNvPr id="3" name="Picture 2" descr="A close up of numbers&#10;&#10;Description automatically generated">
            <a:extLst>
              <a:ext uri="{FF2B5EF4-FFF2-40B4-BE49-F238E27FC236}">
                <a16:creationId xmlns:a16="http://schemas.microsoft.com/office/drawing/2014/main" id="{8180FF93-939B-B84B-BA92-55EE9304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23B1C2A-1B03-41A6-2633-9A8EA1ED0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4128" y="1979860"/>
            <a:ext cx="6908686" cy="38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Github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Repository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"Explore all code, files, and documentation here.“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Project Management Tool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Link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: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https://github.com/users/MasterLWA/projects/11/views/1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"Track tasks, monitor progress, and stay organized with our tool."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3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F12-E2AC-FAC1-0006-3268273F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Devanagari"/>
              </a:rPr>
              <a:t>Project Repos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C133-B168-B005-62EE-81A7E90C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AAFB1-D6E4-91F0-98A0-4404FC36F495}"/>
              </a:ext>
            </a:extLst>
          </p:cNvPr>
          <p:cNvSpPr/>
          <p:nvPr/>
        </p:nvSpPr>
        <p:spPr>
          <a:xfrm>
            <a:off x="2632435" y="6492875"/>
            <a:ext cx="59019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tx1"/>
                </a:solidFill>
              </a:rPr>
              <a:t>IT21281778</a:t>
            </a:r>
            <a:r>
              <a:rPr lang="en-US" sz="1800">
                <a:solidFill>
                  <a:schemeClr val="tx1"/>
                </a:solidFill>
              </a:rPr>
              <a:t>  |   </a:t>
            </a:r>
            <a:r>
              <a:rPr lang="en-US" sz="1800" err="1">
                <a:solidFill>
                  <a:schemeClr val="tx1"/>
                </a:solidFill>
              </a:rPr>
              <a:t>Alwis</a:t>
            </a:r>
            <a:r>
              <a:rPr lang="en-US" sz="1800">
                <a:solidFill>
                  <a:schemeClr val="tx1"/>
                </a:solidFill>
              </a:rPr>
              <a:t> P.K.D.L.W | 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24-25J-293 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C2FA9-681D-28F9-A7AD-F1F1CA91E2FB}"/>
              </a:ext>
            </a:extLst>
          </p:cNvPr>
          <p:cNvSpPr txBox="1"/>
          <p:nvPr/>
        </p:nvSpPr>
        <p:spPr>
          <a:xfrm>
            <a:off x="1472163" y="2146040"/>
            <a:ext cx="9144000" cy="21082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Flask Server </a:t>
            </a:r>
            <a:endParaRPr lang="en-US" sz="2400" b="1">
              <a:latin typeface="Cambria"/>
              <a:ea typeface="Cambria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NodeJS Server as a main Server</a:t>
            </a:r>
            <a:endParaRPr lang="en-US" sz="2400" b="1">
              <a:latin typeface="Tw Cen MT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Tw Cen MT"/>
                <a:ea typeface="Cambria"/>
              </a:rPr>
              <a:t>Flutter Project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Tw Cen MT"/>
                <a:ea typeface="Cambria"/>
              </a:rPr>
              <a:t>Web Extention</a:t>
            </a:r>
          </a:p>
          <a:p>
            <a:pPr marL="285750" indent="-285750">
              <a:buFont typeface="Arial"/>
              <a:buChar char="•"/>
            </a:pPr>
            <a:endParaRPr lang="en-US" sz="2400" b="1">
              <a:solidFill>
                <a:srgbClr val="000000"/>
              </a:solidFill>
              <a:latin typeface="Tw Cen MT"/>
              <a:ea typeface="Cambria"/>
            </a:endParaRPr>
          </a:p>
          <a:p>
            <a:pPr marL="285750" indent="-285750">
              <a:buFont typeface="Arial"/>
              <a:buChar char="•"/>
            </a:pPr>
            <a:endParaRPr lang="en-US" sz="1100">
              <a:solidFill>
                <a:srgbClr val="008000"/>
              </a:solidFill>
              <a:latin typeface="Tw Cen MT" panose="020B0602020104020603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33836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6623-4DAF-D3C2-F956-75295F33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Devanagari"/>
              </a:rPr>
              <a:t>Commercialization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26A45-BADA-E527-2C4C-3DEDBA4D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$9.99 dollars per month for a Pro version (Subscription Model).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AD5BCE-7578-2D8F-9228-9BD786122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15039"/>
              </p:ext>
            </p:extLst>
          </p:nvPr>
        </p:nvGraphicFramePr>
        <p:xfrm>
          <a:off x="677333" y="1840089"/>
          <a:ext cx="10859911" cy="263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612">
                  <a:extLst>
                    <a:ext uri="{9D8B030D-6E8A-4147-A177-3AD203B41FA5}">
                      <a16:colId xmlns:a16="http://schemas.microsoft.com/office/drawing/2014/main" val="3463346550"/>
                    </a:ext>
                  </a:extLst>
                </a:gridCol>
                <a:gridCol w="2277565">
                  <a:extLst>
                    <a:ext uri="{9D8B030D-6E8A-4147-A177-3AD203B41FA5}">
                      <a16:colId xmlns:a16="http://schemas.microsoft.com/office/drawing/2014/main" val="3285456771"/>
                    </a:ext>
                  </a:extLst>
                </a:gridCol>
                <a:gridCol w="1945734">
                  <a:extLst>
                    <a:ext uri="{9D8B030D-6E8A-4147-A177-3AD203B41FA5}">
                      <a16:colId xmlns:a16="http://schemas.microsoft.com/office/drawing/2014/main" val="158727865"/>
                    </a:ext>
                  </a:extLst>
                </a:gridCol>
              </a:tblGrid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537434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Advertisements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60414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Priority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28022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Extended Historical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No(Short term)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Yes(Long 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3769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Background Music Playing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60673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Sync Among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45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984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6623-4DAF-D3C2-F956-75295F33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3" y="663388"/>
            <a:ext cx="10842812" cy="5607424"/>
          </a:xfrm>
          <a:gradFill>
            <a:gsLst>
              <a:gs pos="87000">
                <a:schemeClr val="accent1">
                  <a:lumMod val="5000"/>
                  <a:lumOff val="95000"/>
                  <a:alpha val="27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8000">
                <a:latin typeface="Adobe Devanagari"/>
              </a:rPr>
              <a:t>          Thank you!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310846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FCB7-EC63-495B-9ED3-9E3A0892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942" y="213181"/>
            <a:ext cx="9720072" cy="1499616"/>
          </a:xfrm>
        </p:spPr>
        <p:txBody>
          <a:bodyPr anchor="ctr">
            <a:normAutofit/>
          </a:bodyPr>
          <a:lstStyle/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</a:rPr>
              <a:t>Introduction to the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3555-8168-4DEE-B3B9-3186A75E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5400" y="1447801"/>
            <a:ext cx="6883400" cy="46783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/>
              <a:t>Objective: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Develop a mobile application and web extension to track user behavior and patterns and support them to get ride of Depression and Anxiety.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/>
              <a:t>Key Features: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 b="1"/>
              <a:t>Machine Learning Analysis: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Analyzes digital interactions (emails, messages, social media, web searches, physical activities, songs, self-assessments, screen time) to assess mental health status.</a:t>
            </a:r>
          </a:p>
          <a:p>
            <a:pPr>
              <a:lnSpc>
                <a:spcPct val="90000"/>
              </a:lnSpc>
            </a:pPr>
            <a:r>
              <a:rPr lang="en-US" sz="1600" b="1"/>
              <a:t>Emotional State Assessment: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Gauges emotional state based on behavior patterns.</a:t>
            </a:r>
          </a:p>
          <a:p>
            <a:pPr>
              <a:lnSpc>
                <a:spcPct val="90000"/>
              </a:lnSpc>
            </a:pPr>
            <a:r>
              <a:rPr lang="en-US" sz="1600" b="1"/>
              <a:t>Support Mechanism: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Provides tailored support when mental health is not critical: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/>
              <a:t>Music</a:t>
            </a:r>
            <a:r>
              <a:rPr lang="en-US" sz="1600"/>
              <a:t>: Personalized playlists.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/>
              <a:t>Activities</a:t>
            </a:r>
            <a:r>
              <a:rPr lang="en-US" sz="1600"/>
              <a:t>: Engaging exercises.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/>
              <a:t>Meditation</a:t>
            </a:r>
            <a:r>
              <a:rPr lang="en-US" sz="1600"/>
              <a:t>: Guided sessions.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/>
              <a:t>Goal: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Manage stress and maintain a positive outlook for improved well-being.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>
              <a:effectLst/>
            </a:endParaRPr>
          </a:p>
        </p:txBody>
      </p:sp>
      <p:pic>
        <p:nvPicPr>
          <p:cNvPr id="19" name="Picture 18" descr="A white silhouette of a head with colorful lines in the brain&#10;&#10;Description automatically generated">
            <a:extLst>
              <a:ext uri="{FF2B5EF4-FFF2-40B4-BE49-F238E27FC236}">
                <a16:creationId xmlns:a16="http://schemas.microsoft.com/office/drawing/2014/main" id="{DBA2B14C-A0E1-0FD5-4660-E2A792F69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1" y="1790034"/>
            <a:ext cx="4305670" cy="3315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0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13D7-DE2D-7D96-3D13-E77E8360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81" y="495568"/>
            <a:ext cx="9720072" cy="1499616"/>
          </a:xfrm>
        </p:spPr>
        <p:txBody>
          <a:bodyPr anchor="ctr">
            <a:normAutofit/>
          </a:bodyPr>
          <a:lstStyle/>
          <a:p>
            <a:r>
              <a:rPr lang="en-US"/>
              <a:t>Achievements &amp; Completed Milestones</a:t>
            </a:r>
          </a:p>
        </p:txBody>
      </p:sp>
      <p:graphicFrame>
        <p:nvGraphicFramePr>
          <p:cNvPr id="7" name="Rectangle 1">
            <a:extLst>
              <a:ext uri="{FF2B5EF4-FFF2-40B4-BE49-F238E27FC236}">
                <a16:creationId xmlns:a16="http://schemas.microsoft.com/office/drawing/2014/main" id="{3123E3E3-5E3B-1C0E-8D88-05365B7C3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8628"/>
              </p:ext>
            </p:extLst>
          </p:nvPr>
        </p:nvGraphicFramePr>
        <p:xfrm>
          <a:off x="783413" y="1997241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36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67761-9BFD-F8EF-FF92-6E0CDAC7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Wireframes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 descr="Screens screenshot of a mobile application&#10;&#10;Description automatically generated">
            <a:extLst>
              <a:ext uri="{FF2B5EF4-FFF2-40B4-BE49-F238E27FC236}">
                <a16:creationId xmlns:a16="http://schemas.microsoft.com/office/drawing/2014/main" id="{DC8DAF3C-D3C7-98E3-C210-2ABD3E1A4C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47" r="2519" b="-1"/>
          <a:stretch/>
        </p:blipFill>
        <p:spPr>
          <a:xfrm>
            <a:off x="5477845" y="-6798"/>
            <a:ext cx="6712226" cy="68616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93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D1B4-9126-149E-C7BB-A66AAC4E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1" y="482121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Adobe Devanagari" pitchFamily="18" charset="0"/>
                <a:ea typeface="+mj-ea"/>
                <a:cs typeface="Adobe Devanagari" pitchFamily="18" charset="0"/>
              </a:rPr>
              <a:t>Roadmap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9963F-716F-E3FA-0427-8D9058406E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444102-0A6A-B639-A456-E99984A0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295" y="1981737"/>
            <a:ext cx="53848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Backend Development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: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Set up the database and infrastructure.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Integrate models into the backend.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Ensure secure and efficient data handling.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UI Frontend Development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: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Transform wireframes into functional UI.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Focus on user experience and interface smoothness.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Ensure seamless interaction with the backend.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E9172-3ABE-CA10-31EC-D38A1AB40A73}"/>
              </a:ext>
            </a:extLst>
          </p:cNvPr>
          <p:cNvSpPr txBox="1"/>
          <p:nvPr/>
        </p:nvSpPr>
        <p:spPr>
          <a:xfrm>
            <a:off x="1434353" y="2498644"/>
            <a:ext cx="2962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1"/>
                </a:solidFill>
              </a:rPr>
              <a:t>What's Next?</a:t>
            </a:r>
          </a:p>
        </p:txBody>
      </p:sp>
    </p:spTree>
    <p:extLst>
      <p:ext uri="{BB962C8B-B14F-4D97-AF65-F5344CB8AC3E}">
        <p14:creationId xmlns:p14="http://schemas.microsoft.com/office/powerpoint/2010/main" val="290318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5081-AF0D-7E44-593D-0363C284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Progress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07-654E-8F55-2066-49EBDC4DF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59" y="2133329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b="1"/>
              <a:t>Completed</a:t>
            </a:r>
            <a:endParaRPr lang="en-US" sz="320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3CF1B84-6F2B-1C54-8471-E4A28CF7BE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2965809"/>
              </p:ext>
            </p:extLst>
          </p:nvPr>
        </p:nvGraphicFramePr>
        <p:xfrm>
          <a:off x="6396318" y="4020671"/>
          <a:ext cx="3984811" cy="225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A9B88-4FDE-37E2-B1EC-00B97F701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5306" y="2018271"/>
            <a:ext cx="5178860" cy="822960"/>
          </a:xfrm>
        </p:spPr>
        <p:txBody>
          <a:bodyPr>
            <a:normAutofit/>
          </a:bodyPr>
          <a:lstStyle/>
          <a:p>
            <a:r>
              <a:rPr lang="en-US" sz="3200" b="1"/>
              <a:t>Ongoing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D8455-4EF0-BE7E-6C73-1CD8CA1F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F2F-987C-4818-A7AA-207A9E482C0E}" type="datetime1">
              <a:rPr lang="en-US" smtClean="0"/>
              <a:t>1/25/2025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10D6FC-5856-81D1-5DA7-663994D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38F748B-3A9B-AE1F-D95A-369C72581CF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044676" y="2490721"/>
            <a:ext cx="6043642" cy="140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Backend Development: [Current progress]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UI Frontend: [Current progress]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E7EA041-5937-1020-B4F9-54FD6C00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84" y="2871440"/>
            <a:ext cx="492955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Collection: 100%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Industry Collaboration: 100%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Wireframes: 100%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 Development: 100%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0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8163-E40F-3D27-4A0D-12A2B8DD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694765"/>
            <a:ext cx="7790330" cy="4894729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7200"/>
              <a:t>Team Contributions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28A7-2A2D-3236-A764-2362A512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5F81-CABB-4898-9CFF-7EA58CC98A51}" type="datetime1">
              <a:rPr lang="en-US" smtClean="0"/>
              <a:t>1/25/2025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30163-9106-9EBD-A67E-FAAD04B8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35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Integral</vt:lpstr>
      <vt:lpstr>Utilizing Machine Learning for the Development of a Mobile Application and Web Extension for Predictive Mental Health Monitoring and Personalized Support  </vt:lpstr>
      <vt:lpstr>Team</vt:lpstr>
      <vt:lpstr>Research Problem</vt:lpstr>
      <vt:lpstr>Introduction to the project</vt:lpstr>
      <vt:lpstr>Achievements &amp; Completed Milestones</vt:lpstr>
      <vt:lpstr>Wireframes</vt:lpstr>
      <vt:lpstr>Roadmap Ahead</vt:lpstr>
      <vt:lpstr>Our Progress So Far</vt:lpstr>
      <vt:lpstr>Team Contributions</vt:lpstr>
      <vt:lpstr>track user behavior and patterns, analyzing their mental health status using machine learning</vt:lpstr>
      <vt:lpstr>Datasets</vt:lpstr>
      <vt:lpstr>MOdels</vt:lpstr>
      <vt:lpstr>Daily user emotion Data Collection, Voice, and Data Integration Mental Health System </vt:lpstr>
      <vt:lpstr>Datasets</vt:lpstr>
      <vt:lpstr>Model for voice recognition </vt:lpstr>
      <vt:lpstr>Real-Time EMOTION DETECTOR THROUGH FACIAL EXPRESSIONS.</vt:lpstr>
      <vt:lpstr>MODELs &amp; DATASETS</vt:lpstr>
      <vt:lpstr>Terminal View</vt:lpstr>
      <vt:lpstr>Accuracy plot</vt:lpstr>
      <vt:lpstr>Incorporating biometrics to detect emotional state and EnhancE Mental health support </vt:lpstr>
      <vt:lpstr>Methodology</vt:lpstr>
      <vt:lpstr>PowerPoint Presentation</vt:lpstr>
      <vt:lpstr>Wireframes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Gantt Chart</vt:lpstr>
      <vt:lpstr>Work Breakdown Structure </vt:lpstr>
      <vt:lpstr>Collaboration Tools &amp; Resources</vt:lpstr>
      <vt:lpstr>Project Repos</vt:lpstr>
      <vt:lpstr>Commercialization</vt:lpstr>
      <vt:lpstr>    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Machine Learning for the Development of a Mobile Application and Web Extension for Predictive Mental Health Monitoring and Personalized Support  </dc:title>
  <dc:creator>Alwis P.K.D.L.W it21281778</dc:creator>
  <cp:revision>5</cp:revision>
  <dcterms:created xsi:type="dcterms:W3CDTF">2024-08-13T09:28:30Z</dcterms:created>
  <dcterms:modified xsi:type="dcterms:W3CDTF">2025-01-25T20:06:25Z</dcterms:modified>
</cp:coreProperties>
</file>